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changesInfos/changesInfo1.xml" ContentType="application/vnd.ms-powerpoint.changesinfo+xml"/>
  <Override PartName="/ppt/revisionInfo.xml" ContentType="application/vnd.ms-powerpoint.revisioninfo+xml"/>
  <Override PartName="/ppt/authors.xml" ContentType="application/vnd.ms-powerpoint.authors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72" r:id="rId1"/>
  </p:sldMasterIdLst>
  <p:notesMasterIdLst>
    <p:notesMasterId r:id="rId5"/>
  </p:notesMasterIdLst>
  <p:sldIdLst>
    <p:sldId id="256" r:id="rId2"/>
    <p:sldId id="260" r:id="rId3"/>
    <p:sldId id="261" r:id="rId4"/>
  </p:sldIdLst>
  <p:sldSz cx="30275213" cy="21383625"/>
  <p:notesSz cx="10021888" cy="688975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authors.xml><?xml version="1.0" encoding="utf-8"?>
<p188:authorLst xmlns:a="http://schemas.openxmlformats.org/drawingml/2006/main" xmlns:r="http://schemas.openxmlformats.org/officeDocument/2006/relationships" xmlns:p188="http://schemas.microsoft.com/office/powerpoint/2018/8/main">
  <p188:author id="{28B3E848-B277-40AD-494D-8FB0C02FA5FC}" name="Lottie Morey" initials="CM" userId="S::lottie.morey@thomasfranks.com::c4770711-edbc-41b9-b7d4-3f114ec9a8bc" providerId="AD"/>
  <p188:author id="{ABD25450-401B-D6B6-B24F-3E21DBA00090}" name="Steve Woodward" initials="SW" userId="S::steve.woodward@thomasfranks.com::c4b9ee14-5464-40a3-9cee-c4937c1affc4" providerId="AD"/>
  <p188:author id="{06E2C3BB-1EBC-7A9D-7D3E-D70A4B58F528}" name="Dean Jeffers" initials="DJ" userId="S::dean.jeffers@thomasfranks.com::cb4d2e81-1619-4a00-b942-293448ba9f26" providerId="AD"/>
</p188: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8B977FBB-EC4B-4983-86B9-57012B691242}" v="19" dt="2026-09-02T07:54:49.311"/>
  </p1510:revLst>
</p1510:revInfo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93296810-A885-4BE3-A3E7-6D5BEEA58F35}" styleName="Medium Style 2 - Accent 6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6">
              <a:tint val="20000"/>
            </a:schemeClr>
          </a:solidFill>
        </a:fill>
      </a:tcStyle>
    </a:wholeTbl>
    <a:band1H>
      <a:tcStyle>
        <a:tcBdr/>
        <a:fill>
          <a:solidFill>
            <a:schemeClr val="accent6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6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6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6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4970" autoAdjust="0"/>
    <p:restoredTop sz="94700"/>
  </p:normalViewPr>
  <p:slideViewPr>
    <p:cSldViewPr snapToGrid="0" snapToObjects="1">
      <p:cViewPr varScale="1">
        <p:scale>
          <a:sx n="34" d="100"/>
          <a:sy n="34" d="100"/>
        </p:scale>
        <p:origin x="1650" y="2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viewProps" Target="viewProps.xml"/><Relationship Id="rId12" Type="http://schemas.microsoft.com/office/2018/10/relationships/authors" Target="author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presProps" Target="presProps.xml"/><Relationship Id="rId11" Type="http://schemas.microsoft.com/office/2015/10/relationships/revisionInfo" Target="revisionInfo.xml"/><Relationship Id="rId5" Type="http://schemas.openxmlformats.org/officeDocument/2006/relationships/notesMaster" Target="notesMasters/notesMaster1.xml"/><Relationship Id="rId10" Type="http://schemas.microsoft.com/office/2016/11/relationships/changesInfo" Target="changesInfos/changesInfo1.xml"/><Relationship Id="rId4" Type="http://schemas.openxmlformats.org/officeDocument/2006/relationships/slide" Target="slides/slide3.xml"/><Relationship Id="rId9" Type="http://schemas.openxmlformats.org/officeDocument/2006/relationships/tableStyles" Target="tableStyles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J L Ackroyd (Mrs)" userId="b076aa2f-0587-4a43-a576-daf2f24f037f" providerId="ADAL" clId="{CB3AACFB-4F2B-4263-845B-DAB1A765B2AA}"/>
    <pc:docChg chg="undo custSel modSld">
      <pc:chgData name="J L Ackroyd (Mrs)" userId="b076aa2f-0587-4a43-a576-daf2f24f037f" providerId="ADAL" clId="{CB3AACFB-4F2B-4263-845B-DAB1A765B2AA}" dt="2026-09-02T07:54:51.790" v="71" actId="108"/>
      <pc:docMkLst>
        <pc:docMk/>
      </pc:docMkLst>
      <pc:sldChg chg="modSp mod">
        <pc:chgData name="J L Ackroyd (Mrs)" userId="b076aa2f-0587-4a43-a576-daf2f24f037f" providerId="ADAL" clId="{CB3AACFB-4F2B-4263-845B-DAB1A765B2AA}" dt="2026-09-02T07:54:15.159" v="67" actId="108"/>
        <pc:sldMkLst>
          <pc:docMk/>
          <pc:sldMk cId="657389566" sldId="256"/>
        </pc:sldMkLst>
        <pc:graphicFrameChg chg="mod modGraphic">
          <ac:chgData name="J L Ackroyd (Mrs)" userId="b076aa2f-0587-4a43-a576-daf2f24f037f" providerId="ADAL" clId="{CB3AACFB-4F2B-4263-845B-DAB1A765B2AA}" dt="2026-09-02T07:54:15.159" v="67" actId="108"/>
          <ac:graphicFrameMkLst>
            <pc:docMk/>
            <pc:sldMk cId="657389566" sldId="256"/>
            <ac:graphicFrameMk id="16" creationId="{3341646D-D50C-465B-B6A5-95138A51F049}"/>
          </ac:graphicFrameMkLst>
        </pc:graphicFrameChg>
      </pc:sldChg>
      <pc:sldChg chg="modSp mod">
        <pc:chgData name="J L Ackroyd (Mrs)" userId="b076aa2f-0587-4a43-a576-daf2f24f037f" providerId="ADAL" clId="{CB3AACFB-4F2B-4263-845B-DAB1A765B2AA}" dt="2026-09-02T07:50:30.892" v="46" actId="1076"/>
        <pc:sldMkLst>
          <pc:docMk/>
          <pc:sldMk cId="332890718" sldId="260"/>
        </pc:sldMkLst>
        <pc:graphicFrameChg chg="mod modGraphic">
          <ac:chgData name="J L Ackroyd (Mrs)" userId="b076aa2f-0587-4a43-a576-daf2f24f037f" providerId="ADAL" clId="{CB3AACFB-4F2B-4263-845B-DAB1A765B2AA}" dt="2026-09-02T07:50:30.892" v="46" actId="1076"/>
          <ac:graphicFrameMkLst>
            <pc:docMk/>
            <pc:sldMk cId="332890718" sldId="260"/>
            <ac:graphicFrameMk id="16" creationId="{A2DD6EA8-CCCA-37B2-B5DF-9A327B9B16BC}"/>
          </ac:graphicFrameMkLst>
        </pc:graphicFrameChg>
      </pc:sldChg>
      <pc:sldChg chg="modSp mod">
        <pc:chgData name="J L Ackroyd (Mrs)" userId="b076aa2f-0587-4a43-a576-daf2f24f037f" providerId="ADAL" clId="{CB3AACFB-4F2B-4263-845B-DAB1A765B2AA}" dt="2026-09-02T07:54:51.790" v="71" actId="108"/>
        <pc:sldMkLst>
          <pc:docMk/>
          <pc:sldMk cId="1548265528" sldId="261"/>
        </pc:sldMkLst>
        <pc:spChg chg="mod">
          <ac:chgData name="J L Ackroyd (Mrs)" userId="b076aa2f-0587-4a43-a576-daf2f24f037f" providerId="ADAL" clId="{CB3AACFB-4F2B-4263-845B-DAB1A765B2AA}" dt="2026-09-02T07:51:50.630" v="56" actId="14100"/>
          <ac:spMkLst>
            <pc:docMk/>
            <pc:sldMk cId="1548265528" sldId="261"/>
            <ac:spMk id="20" creationId="{BE32F786-6B00-4E3B-D2BE-26C300DD1DB6}"/>
          </ac:spMkLst>
        </pc:spChg>
        <pc:graphicFrameChg chg="mod modGraphic">
          <ac:chgData name="J L Ackroyd (Mrs)" userId="b076aa2f-0587-4a43-a576-daf2f24f037f" providerId="ADAL" clId="{CB3AACFB-4F2B-4263-845B-DAB1A765B2AA}" dt="2026-09-02T07:54:51.790" v="71" actId="108"/>
          <ac:graphicFrameMkLst>
            <pc:docMk/>
            <pc:sldMk cId="1548265528" sldId="261"/>
            <ac:graphicFrameMk id="16" creationId="{3F9B589F-A84E-B550-5895-A42B451B0F4B}"/>
          </ac:graphicFrameMkLst>
        </pc:graphicFrameChg>
      </pc:sldChg>
    </pc:docChg>
  </pc:docChgLst>
  <pc:docChgLst>
    <pc:chgData name="Prep Catering" userId="34ffdd17-f866-41a6-bcc7-63117e69387c" providerId="ADAL" clId="{30CE979C-7DC4-4A47-AE4A-D36A9A1F0D20}"/>
    <pc:docChg chg="modSld modNotesMaster">
      <pc:chgData name="Prep Catering" userId="34ffdd17-f866-41a6-bcc7-63117e69387c" providerId="ADAL" clId="{30CE979C-7DC4-4A47-AE4A-D36A9A1F0D20}" dt="2026-09-01T06:34:53.512" v="45" actId="20577"/>
      <pc:docMkLst>
        <pc:docMk/>
      </pc:docMkLst>
      <pc:sldChg chg="modSp mod modNotesTx">
        <pc:chgData name="Prep Catering" userId="34ffdd17-f866-41a6-bcc7-63117e69387c" providerId="ADAL" clId="{30CE979C-7DC4-4A47-AE4A-D36A9A1F0D20}" dt="2026-08-19T11:35:13.794" v="9" actId="20577"/>
        <pc:sldMkLst>
          <pc:docMk/>
          <pc:sldMk cId="657389566" sldId="256"/>
        </pc:sldMkLst>
        <pc:graphicFrameChg chg="modGraphic">
          <ac:chgData name="Prep Catering" userId="34ffdd17-f866-41a6-bcc7-63117e69387c" providerId="ADAL" clId="{30CE979C-7DC4-4A47-AE4A-D36A9A1F0D20}" dt="2026-08-18T12:37:50.860" v="3" actId="255"/>
          <ac:graphicFrameMkLst>
            <pc:docMk/>
            <pc:sldMk cId="657389566" sldId="256"/>
            <ac:graphicFrameMk id="16" creationId="{3341646D-D50C-465B-B6A5-95138A51F049}"/>
          </ac:graphicFrameMkLst>
        </pc:graphicFrameChg>
      </pc:sldChg>
      <pc:sldChg chg="modNotesTx">
        <pc:chgData name="Prep Catering" userId="34ffdd17-f866-41a6-bcc7-63117e69387c" providerId="ADAL" clId="{30CE979C-7DC4-4A47-AE4A-D36A9A1F0D20}" dt="2026-08-19T11:35:19.040" v="10" actId="20577"/>
        <pc:sldMkLst>
          <pc:docMk/>
          <pc:sldMk cId="332890718" sldId="260"/>
        </pc:sldMkLst>
      </pc:sldChg>
      <pc:sldChg chg="modSp mod modCm modNotesTx">
        <pc:chgData name="Prep Catering" userId="34ffdd17-f866-41a6-bcc7-63117e69387c" providerId="ADAL" clId="{30CE979C-7DC4-4A47-AE4A-D36A9A1F0D20}" dt="2026-09-01T06:34:53.512" v="45" actId="20577"/>
        <pc:sldMkLst>
          <pc:docMk/>
          <pc:sldMk cId="1548265528" sldId="261"/>
        </pc:sldMkLst>
        <pc:graphicFrameChg chg="mod modGraphic">
          <ac:chgData name="Prep Catering" userId="34ffdd17-f866-41a6-bcc7-63117e69387c" providerId="ADAL" clId="{30CE979C-7DC4-4A47-AE4A-D36A9A1F0D20}" dt="2026-09-01T06:34:53.512" v="45" actId="20577"/>
          <ac:graphicFrameMkLst>
            <pc:docMk/>
            <pc:sldMk cId="1548265528" sldId="261"/>
            <ac:graphicFrameMk id="16" creationId="{3F9B589F-A84E-B550-5895-A42B451B0F4B}"/>
          </ac:graphicFrameMkLst>
        </pc:graphicFrameChg>
        <pc:extLst>
          <p:ext xmlns:p="http://schemas.openxmlformats.org/presentationml/2006/main" uri="{D6D511B9-2390-475A-947B-AFAB55BFBCF1}">
            <pc226:cmChg xmlns:pc226="http://schemas.microsoft.com/office/powerpoint/2022/06/main/command" chg="mod">
              <pc226:chgData name="Prep Catering" userId="34ffdd17-f866-41a6-bcc7-63117e69387c" providerId="ADAL" clId="{30CE979C-7DC4-4A47-AE4A-D36A9A1F0D20}" dt="2026-08-18T12:55:58.019" v="8" actId="20577"/>
              <pc2:cmMkLst xmlns:pc2="http://schemas.microsoft.com/office/powerpoint/2019/9/main/command">
                <pc:docMk/>
                <pc:sldMk cId="1548265528" sldId="261"/>
                <pc2:cmMk id="{E20752B8-7CC5-488C-A8FB-68859E3508C9}"/>
              </pc2:cmMkLst>
            </pc226:cmChg>
          </p:ext>
        </pc:extLst>
      </pc:sldChg>
    </pc:docChg>
  </pc:docChgLst>
</pc:chgInfo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2" y="2"/>
            <a:ext cx="4343503" cy="344800"/>
          </a:xfrm>
          <a:prstGeom prst="rect">
            <a:avLst/>
          </a:prstGeom>
        </p:spPr>
        <p:txBody>
          <a:bodyPr vert="horz" lIns="91445" tIns="45722" rIns="91445" bIns="45722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5676678" y="2"/>
            <a:ext cx="4343503" cy="344800"/>
          </a:xfrm>
          <a:prstGeom prst="rect">
            <a:avLst/>
          </a:prstGeom>
        </p:spPr>
        <p:txBody>
          <a:bodyPr vert="horz" lIns="91445" tIns="45722" rIns="91445" bIns="45722" rtlCol="0"/>
          <a:lstStyle>
            <a:lvl1pPr algn="r">
              <a:defRPr sz="1200"/>
            </a:lvl1pPr>
          </a:lstStyle>
          <a:p>
            <a:fld id="{F1FB444C-2AB0-4106-BE71-2E2693617B29}" type="datetimeFigureOut">
              <a:rPr lang="en-GB" smtClean="0"/>
              <a:t>02/09/2026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3363913" y="860425"/>
            <a:ext cx="3294062" cy="2325688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5" tIns="45722" rIns="91445" bIns="45722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1002877" y="3315382"/>
            <a:ext cx="8016141" cy="2713151"/>
          </a:xfrm>
          <a:prstGeom prst="rect">
            <a:avLst/>
          </a:prstGeom>
        </p:spPr>
        <p:txBody>
          <a:bodyPr vert="horz" lIns="91445" tIns="45722" rIns="91445" bIns="45722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2" y="6544951"/>
            <a:ext cx="4343503" cy="344800"/>
          </a:xfrm>
          <a:prstGeom prst="rect">
            <a:avLst/>
          </a:prstGeom>
        </p:spPr>
        <p:txBody>
          <a:bodyPr vert="horz" lIns="91445" tIns="45722" rIns="91445" bIns="45722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5676678" y="6544951"/>
            <a:ext cx="4343503" cy="344800"/>
          </a:xfrm>
          <a:prstGeom prst="rect">
            <a:avLst/>
          </a:prstGeom>
        </p:spPr>
        <p:txBody>
          <a:bodyPr vert="horz" lIns="91445" tIns="45722" rIns="91445" bIns="45722" rtlCol="0" anchor="b"/>
          <a:lstStyle>
            <a:lvl1pPr algn="r">
              <a:defRPr sz="1200"/>
            </a:lvl1pPr>
          </a:lstStyle>
          <a:p>
            <a:fld id="{11E12FFE-19B7-48DC-888D-4562B5838F5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86573231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11E12FFE-19B7-48DC-888D-4562B5838F55}" type="slidenum">
              <a:rPr lang="en-GB" smtClean="0"/>
              <a:t>1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017889885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408EA545-6F1D-8D5A-D08B-D0C6E5270ABB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E4A5F2B8-922A-6F4E-B7A0-C50D91C3C9C1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18331B05-0587-A4C9-B33E-8607B607BF74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  <a:p>
            <a:endParaRPr lang="en-GB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B857648B-2540-D869-B435-EB9407CBD36F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11E12FFE-19B7-48DC-888D-4562B5838F55}" type="slidenum">
              <a:rPr lang="en-GB" smtClean="0"/>
              <a:t>2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00143779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3FB6B593-066B-5CD4-3DF5-B9D489BD3E1C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671F4A6F-4E4F-96EB-15AB-8ECF487D6F4A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BF5009EC-F532-E326-74F4-81F5A0E8A37E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7ADAC6C4-5E4C-2E8C-8EFE-B27FEDC371D7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11E12FFE-19B7-48DC-888D-4562B5838F55}" type="slidenum">
              <a:rPr lang="en-GB" smtClean="0"/>
              <a:t>3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566982989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2270641" y="3499590"/>
            <a:ext cx="25733931" cy="7444669"/>
          </a:xfrm>
        </p:spPr>
        <p:txBody>
          <a:bodyPr anchor="b"/>
          <a:lstStyle>
            <a:lvl1pPr algn="ctr">
              <a:defRPr sz="18709"/>
            </a:lvl1pPr>
          </a:lstStyle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3784402" y="11231355"/>
            <a:ext cx="22706410" cy="5162758"/>
          </a:xfrm>
        </p:spPr>
        <p:txBody>
          <a:bodyPr/>
          <a:lstStyle>
            <a:lvl1pPr marL="0" indent="0" algn="ctr">
              <a:buNone/>
              <a:defRPr sz="7483"/>
            </a:lvl1pPr>
            <a:lvl2pPr marL="1425595" indent="0" algn="ctr">
              <a:buNone/>
              <a:defRPr sz="6236"/>
            </a:lvl2pPr>
            <a:lvl3pPr marL="2851191" indent="0" algn="ctr">
              <a:buNone/>
              <a:defRPr sz="5613"/>
            </a:lvl3pPr>
            <a:lvl4pPr marL="4276786" indent="0" algn="ctr">
              <a:buNone/>
              <a:defRPr sz="4989"/>
            </a:lvl4pPr>
            <a:lvl5pPr marL="5702381" indent="0" algn="ctr">
              <a:buNone/>
              <a:defRPr sz="4989"/>
            </a:lvl5pPr>
            <a:lvl6pPr marL="7127977" indent="0" algn="ctr">
              <a:buNone/>
              <a:defRPr sz="4989"/>
            </a:lvl6pPr>
            <a:lvl7pPr marL="8553572" indent="0" algn="ctr">
              <a:buNone/>
              <a:defRPr sz="4989"/>
            </a:lvl7pPr>
            <a:lvl8pPr marL="9979167" indent="0" algn="ctr">
              <a:buNone/>
              <a:defRPr sz="4989"/>
            </a:lvl8pPr>
            <a:lvl9pPr marL="11404763" indent="0" algn="ctr">
              <a:buNone/>
              <a:defRPr sz="4989"/>
            </a:lvl9pPr>
          </a:lstStyle>
          <a:p>
            <a:r>
              <a:rPr lang="en-GB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8F6FAA-84F7-FE4A-A873-C6EAED3D59CD}" type="datetimeFigureOut">
              <a:rPr lang="en-US" smtClean="0"/>
              <a:t>9/2/2026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688A66D-4A6F-AB44-B345-03F810B933E1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4322998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8F6FAA-84F7-FE4A-A873-C6EAED3D59CD}" type="datetimeFigureOut">
              <a:rPr lang="en-US" smtClean="0"/>
              <a:t>9/2/2026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688A66D-4A6F-AB44-B345-03F810B933E1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6349952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065654" y="5331063"/>
            <a:ext cx="26112371" cy="8894992"/>
          </a:xfrm>
        </p:spPr>
        <p:txBody>
          <a:bodyPr anchor="b"/>
          <a:lstStyle>
            <a:lvl1pPr>
              <a:defRPr sz="18709"/>
            </a:lvl1pPr>
          </a:lstStyle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065654" y="14310205"/>
            <a:ext cx="26112371" cy="4677666"/>
          </a:xfrm>
        </p:spPr>
        <p:txBody>
          <a:bodyPr/>
          <a:lstStyle>
            <a:lvl1pPr marL="0" indent="0">
              <a:buNone/>
              <a:defRPr sz="7483">
                <a:solidFill>
                  <a:schemeClr val="tx1"/>
                </a:solidFill>
              </a:defRPr>
            </a:lvl1pPr>
            <a:lvl2pPr marL="1425595" indent="0">
              <a:buNone/>
              <a:defRPr sz="6236">
                <a:solidFill>
                  <a:schemeClr val="tx1">
                    <a:tint val="75000"/>
                  </a:schemeClr>
                </a:solidFill>
              </a:defRPr>
            </a:lvl2pPr>
            <a:lvl3pPr marL="2851191" indent="0">
              <a:buNone/>
              <a:defRPr sz="5613">
                <a:solidFill>
                  <a:schemeClr val="tx1">
                    <a:tint val="75000"/>
                  </a:schemeClr>
                </a:solidFill>
              </a:defRPr>
            </a:lvl3pPr>
            <a:lvl4pPr marL="4276786" indent="0">
              <a:buNone/>
              <a:defRPr sz="4989">
                <a:solidFill>
                  <a:schemeClr val="tx1">
                    <a:tint val="75000"/>
                  </a:schemeClr>
                </a:solidFill>
              </a:defRPr>
            </a:lvl4pPr>
            <a:lvl5pPr marL="5702381" indent="0">
              <a:buNone/>
              <a:defRPr sz="4989">
                <a:solidFill>
                  <a:schemeClr val="tx1">
                    <a:tint val="75000"/>
                  </a:schemeClr>
                </a:solidFill>
              </a:defRPr>
            </a:lvl5pPr>
            <a:lvl6pPr marL="7127977" indent="0">
              <a:buNone/>
              <a:defRPr sz="4989">
                <a:solidFill>
                  <a:schemeClr val="tx1">
                    <a:tint val="75000"/>
                  </a:schemeClr>
                </a:solidFill>
              </a:defRPr>
            </a:lvl6pPr>
            <a:lvl7pPr marL="8553572" indent="0">
              <a:buNone/>
              <a:defRPr sz="4989">
                <a:solidFill>
                  <a:schemeClr val="tx1">
                    <a:tint val="75000"/>
                  </a:schemeClr>
                </a:solidFill>
              </a:defRPr>
            </a:lvl7pPr>
            <a:lvl8pPr marL="9979167" indent="0">
              <a:buNone/>
              <a:defRPr sz="4989">
                <a:solidFill>
                  <a:schemeClr val="tx1">
                    <a:tint val="75000"/>
                  </a:schemeClr>
                </a:solidFill>
              </a:defRPr>
            </a:lvl8pPr>
            <a:lvl9pPr marL="11404763" indent="0">
              <a:buNone/>
              <a:defRPr sz="4989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8F6FAA-84F7-FE4A-A873-C6EAED3D59CD}" type="datetimeFigureOut">
              <a:rPr lang="en-US" smtClean="0"/>
              <a:t>9/2/2026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688A66D-4A6F-AB44-B345-03F810B933E1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9226014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2081421" y="5692400"/>
            <a:ext cx="12866966" cy="13567714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5326826" y="5692400"/>
            <a:ext cx="12866966" cy="13567714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8F6FAA-84F7-FE4A-A873-C6EAED3D59CD}" type="datetimeFigureOut">
              <a:rPr lang="en-US" smtClean="0"/>
              <a:t>9/2/2026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688A66D-4A6F-AB44-B345-03F810B933E1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5526103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085364" y="1138485"/>
            <a:ext cx="26112371" cy="4133179"/>
          </a:xfrm>
        </p:spPr>
        <p:txBody>
          <a:bodyPr/>
          <a:lstStyle/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085368" y="5241960"/>
            <a:ext cx="12807832" cy="2569003"/>
          </a:xfrm>
        </p:spPr>
        <p:txBody>
          <a:bodyPr anchor="b"/>
          <a:lstStyle>
            <a:lvl1pPr marL="0" indent="0">
              <a:buNone/>
              <a:defRPr sz="7483" b="1"/>
            </a:lvl1pPr>
            <a:lvl2pPr marL="1425595" indent="0">
              <a:buNone/>
              <a:defRPr sz="6236" b="1"/>
            </a:lvl2pPr>
            <a:lvl3pPr marL="2851191" indent="0">
              <a:buNone/>
              <a:defRPr sz="5613" b="1"/>
            </a:lvl3pPr>
            <a:lvl4pPr marL="4276786" indent="0">
              <a:buNone/>
              <a:defRPr sz="4989" b="1"/>
            </a:lvl4pPr>
            <a:lvl5pPr marL="5702381" indent="0">
              <a:buNone/>
              <a:defRPr sz="4989" b="1"/>
            </a:lvl5pPr>
            <a:lvl6pPr marL="7127977" indent="0">
              <a:buNone/>
              <a:defRPr sz="4989" b="1"/>
            </a:lvl6pPr>
            <a:lvl7pPr marL="8553572" indent="0">
              <a:buNone/>
              <a:defRPr sz="4989" b="1"/>
            </a:lvl7pPr>
            <a:lvl8pPr marL="9979167" indent="0">
              <a:buNone/>
              <a:defRPr sz="4989" b="1"/>
            </a:lvl8pPr>
            <a:lvl9pPr marL="11404763" indent="0">
              <a:buNone/>
              <a:defRPr sz="4989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2085368" y="7810963"/>
            <a:ext cx="12807832" cy="11488750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15326828" y="5241960"/>
            <a:ext cx="12870909" cy="2569003"/>
          </a:xfrm>
        </p:spPr>
        <p:txBody>
          <a:bodyPr anchor="b"/>
          <a:lstStyle>
            <a:lvl1pPr marL="0" indent="0">
              <a:buNone/>
              <a:defRPr sz="7483" b="1"/>
            </a:lvl1pPr>
            <a:lvl2pPr marL="1425595" indent="0">
              <a:buNone/>
              <a:defRPr sz="6236" b="1"/>
            </a:lvl2pPr>
            <a:lvl3pPr marL="2851191" indent="0">
              <a:buNone/>
              <a:defRPr sz="5613" b="1"/>
            </a:lvl3pPr>
            <a:lvl4pPr marL="4276786" indent="0">
              <a:buNone/>
              <a:defRPr sz="4989" b="1"/>
            </a:lvl4pPr>
            <a:lvl5pPr marL="5702381" indent="0">
              <a:buNone/>
              <a:defRPr sz="4989" b="1"/>
            </a:lvl5pPr>
            <a:lvl6pPr marL="7127977" indent="0">
              <a:buNone/>
              <a:defRPr sz="4989" b="1"/>
            </a:lvl6pPr>
            <a:lvl7pPr marL="8553572" indent="0">
              <a:buNone/>
              <a:defRPr sz="4989" b="1"/>
            </a:lvl7pPr>
            <a:lvl8pPr marL="9979167" indent="0">
              <a:buNone/>
              <a:defRPr sz="4989" b="1"/>
            </a:lvl8pPr>
            <a:lvl9pPr marL="11404763" indent="0">
              <a:buNone/>
              <a:defRPr sz="4989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15326828" y="7810963"/>
            <a:ext cx="12870909" cy="11488750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8F6FAA-84F7-FE4A-A873-C6EAED3D59CD}" type="datetimeFigureOut">
              <a:rPr lang="en-US" smtClean="0"/>
              <a:t>9/2/2026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688A66D-4A6F-AB44-B345-03F810B933E1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6714560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8F6FAA-84F7-FE4A-A873-C6EAED3D59CD}" type="datetimeFigureOut">
              <a:rPr lang="en-US" smtClean="0"/>
              <a:t>9/2/2026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688A66D-4A6F-AB44-B345-03F810B933E1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65813505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8F6FAA-84F7-FE4A-A873-C6EAED3D59CD}" type="datetimeFigureOut">
              <a:rPr lang="en-US" smtClean="0"/>
              <a:t>9/2/2026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688A66D-4A6F-AB44-B345-03F810B933E1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9571068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085364" y="1425575"/>
            <a:ext cx="9764544" cy="4989513"/>
          </a:xfrm>
        </p:spPr>
        <p:txBody>
          <a:bodyPr anchor="b"/>
          <a:lstStyle>
            <a:lvl1pPr>
              <a:defRPr sz="9978"/>
            </a:lvl1pPr>
          </a:lstStyle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2870909" y="3078850"/>
            <a:ext cx="15326827" cy="15196234"/>
          </a:xfrm>
        </p:spPr>
        <p:txBody>
          <a:bodyPr/>
          <a:lstStyle>
            <a:lvl1pPr>
              <a:defRPr sz="9978"/>
            </a:lvl1pPr>
            <a:lvl2pPr>
              <a:defRPr sz="8731"/>
            </a:lvl2pPr>
            <a:lvl3pPr>
              <a:defRPr sz="7483"/>
            </a:lvl3pPr>
            <a:lvl4pPr>
              <a:defRPr sz="6236"/>
            </a:lvl4pPr>
            <a:lvl5pPr>
              <a:defRPr sz="6236"/>
            </a:lvl5pPr>
            <a:lvl6pPr>
              <a:defRPr sz="6236"/>
            </a:lvl6pPr>
            <a:lvl7pPr>
              <a:defRPr sz="6236"/>
            </a:lvl7pPr>
            <a:lvl8pPr>
              <a:defRPr sz="6236"/>
            </a:lvl8pPr>
            <a:lvl9pPr>
              <a:defRPr sz="6236"/>
            </a:lvl9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085364" y="6415088"/>
            <a:ext cx="9764544" cy="11884743"/>
          </a:xfrm>
        </p:spPr>
        <p:txBody>
          <a:bodyPr/>
          <a:lstStyle>
            <a:lvl1pPr marL="0" indent="0">
              <a:buNone/>
              <a:defRPr sz="4989"/>
            </a:lvl1pPr>
            <a:lvl2pPr marL="1425595" indent="0">
              <a:buNone/>
              <a:defRPr sz="4365"/>
            </a:lvl2pPr>
            <a:lvl3pPr marL="2851191" indent="0">
              <a:buNone/>
              <a:defRPr sz="3742"/>
            </a:lvl3pPr>
            <a:lvl4pPr marL="4276786" indent="0">
              <a:buNone/>
              <a:defRPr sz="3118"/>
            </a:lvl4pPr>
            <a:lvl5pPr marL="5702381" indent="0">
              <a:buNone/>
              <a:defRPr sz="3118"/>
            </a:lvl5pPr>
            <a:lvl6pPr marL="7127977" indent="0">
              <a:buNone/>
              <a:defRPr sz="3118"/>
            </a:lvl6pPr>
            <a:lvl7pPr marL="8553572" indent="0">
              <a:buNone/>
              <a:defRPr sz="3118"/>
            </a:lvl7pPr>
            <a:lvl8pPr marL="9979167" indent="0">
              <a:buNone/>
              <a:defRPr sz="3118"/>
            </a:lvl8pPr>
            <a:lvl9pPr marL="11404763" indent="0">
              <a:buNone/>
              <a:defRPr sz="3118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8F6FAA-84F7-FE4A-A873-C6EAED3D59CD}" type="datetimeFigureOut">
              <a:rPr lang="en-US" smtClean="0"/>
              <a:t>9/2/2026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688A66D-4A6F-AB44-B345-03F810B933E1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0104390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085364" y="1425575"/>
            <a:ext cx="9764544" cy="4989513"/>
          </a:xfrm>
        </p:spPr>
        <p:txBody>
          <a:bodyPr anchor="b"/>
          <a:lstStyle>
            <a:lvl1pPr>
              <a:defRPr sz="9978"/>
            </a:lvl1pPr>
          </a:lstStyle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12870909" y="3078850"/>
            <a:ext cx="15326827" cy="15196234"/>
          </a:xfrm>
        </p:spPr>
        <p:txBody>
          <a:bodyPr anchor="t"/>
          <a:lstStyle>
            <a:lvl1pPr marL="0" indent="0">
              <a:buNone/>
              <a:defRPr sz="9978"/>
            </a:lvl1pPr>
            <a:lvl2pPr marL="1425595" indent="0">
              <a:buNone/>
              <a:defRPr sz="8731"/>
            </a:lvl2pPr>
            <a:lvl3pPr marL="2851191" indent="0">
              <a:buNone/>
              <a:defRPr sz="7483"/>
            </a:lvl3pPr>
            <a:lvl4pPr marL="4276786" indent="0">
              <a:buNone/>
              <a:defRPr sz="6236"/>
            </a:lvl4pPr>
            <a:lvl5pPr marL="5702381" indent="0">
              <a:buNone/>
              <a:defRPr sz="6236"/>
            </a:lvl5pPr>
            <a:lvl6pPr marL="7127977" indent="0">
              <a:buNone/>
              <a:defRPr sz="6236"/>
            </a:lvl6pPr>
            <a:lvl7pPr marL="8553572" indent="0">
              <a:buNone/>
              <a:defRPr sz="6236"/>
            </a:lvl7pPr>
            <a:lvl8pPr marL="9979167" indent="0">
              <a:buNone/>
              <a:defRPr sz="6236"/>
            </a:lvl8pPr>
            <a:lvl9pPr marL="11404763" indent="0">
              <a:buNone/>
              <a:defRPr sz="6236"/>
            </a:lvl9pPr>
          </a:lstStyle>
          <a:p>
            <a:r>
              <a:rPr lang="en-GB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085364" y="6415088"/>
            <a:ext cx="9764544" cy="11884743"/>
          </a:xfrm>
        </p:spPr>
        <p:txBody>
          <a:bodyPr/>
          <a:lstStyle>
            <a:lvl1pPr marL="0" indent="0">
              <a:buNone/>
              <a:defRPr sz="4989"/>
            </a:lvl1pPr>
            <a:lvl2pPr marL="1425595" indent="0">
              <a:buNone/>
              <a:defRPr sz="4365"/>
            </a:lvl2pPr>
            <a:lvl3pPr marL="2851191" indent="0">
              <a:buNone/>
              <a:defRPr sz="3742"/>
            </a:lvl3pPr>
            <a:lvl4pPr marL="4276786" indent="0">
              <a:buNone/>
              <a:defRPr sz="3118"/>
            </a:lvl4pPr>
            <a:lvl5pPr marL="5702381" indent="0">
              <a:buNone/>
              <a:defRPr sz="3118"/>
            </a:lvl5pPr>
            <a:lvl6pPr marL="7127977" indent="0">
              <a:buNone/>
              <a:defRPr sz="3118"/>
            </a:lvl6pPr>
            <a:lvl7pPr marL="8553572" indent="0">
              <a:buNone/>
              <a:defRPr sz="3118"/>
            </a:lvl7pPr>
            <a:lvl8pPr marL="9979167" indent="0">
              <a:buNone/>
              <a:defRPr sz="3118"/>
            </a:lvl8pPr>
            <a:lvl9pPr marL="11404763" indent="0">
              <a:buNone/>
              <a:defRPr sz="3118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8F6FAA-84F7-FE4A-A873-C6EAED3D59CD}" type="datetimeFigureOut">
              <a:rPr lang="en-US" smtClean="0"/>
              <a:t>9/2/2026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688A66D-4A6F-AB44-B345-03F810B933E1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99021900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8F6FAA-84F7-FE4A-A873-C6EAED3D59CD}" type="datetimeFigureOut">
              <a:rPr lang="en-US" smtClean="0"/>
              <a:t>9/2/2026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688A66D-4A6F-AB44-B345-03F810B933E1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1498715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21665701" y="1138480"/>
            <a:ext cx="6528093" cy="18121634"/>
          </a:xfrm>
        </p:spPr>
        <p:txBody>
          <a:bodyPr vert="eaVert"/>
          <a:lstStyle/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2081423" y="1138480"/>
            <a:ext cx="19205838" cy="18121634"/>
          </a:xfrm>
        </p:spPr>
        <p:txBody>
          <a:bodyPr vert="eaVert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8F6FAA-84F7-FE4A-A873-C6EAED3D59CD}" type="datetimeFigureOut">
              <a:rPr lang="en-US" smtClean="0"/>
              <a:t>9/2/2026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688A66D-4A6F-AB44-B345-03F810B933E1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7878911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2081421" y="1138485"/>
            <a:ext cx="26112371" cy="4133179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081421" y="5692400"/>
            <a:ext cx="26112371" cy="13567714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2081421" y="19819457"/>
            <a:ext cx="6811923" cy="113848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3742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58F6FAA-84F7-FE4A-A873-C6EAED3D59CD}" type="datetimeFigureOut">
              <a:rPr lang="en-US" smtClean="0"/>
              <a:t>9/2/2026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10028665" y="19819457"/>
            <a:ext cx="10217884" cy="113848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3742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21381869" y="19819457"/>
            <a:ext cx="6811923" cy="113848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3742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688A66D-4A6F-AB44-B345-03F810B933E1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5919388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p:txStyles>
    <p:titleStyle>
      <a:lvl1pPr algn="l" defTabSz="2851191" rtl="0" eaLnBrk="1" latinLnBrk="0" hangingPunct="1">
        <a:lnSpc>
          <a:spcPct val="90000"/>
        </a:lnSpc>
        <a:spcBef>
          <a:spcPct val="0"/>
        </a:spcBef>
        <a:buNone/>
        <a:defRPr sz="1372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712798" indent="-712798" algn="l" defTabSz="2851191" rtl="0" eaLnBrk="1" latinLnBrk="0" hangingPunct="1">
        <a:lnSpc>
          <a:spcPct val="90000"/>
        </a:lnSpc>
        <a:spcBef>
          <a:spcPts val="3118"/>
        </a:spcBef>
        <a:buFont typeface="Arial" panose="020B0604020202020204" pitchFamily="34" charset="0"/>
        <a:buChar char="•"/>
        <a:defRPr sz="8731" kern="1200">
          <a:solidFill>
            <a:schemeClr val="tx1"/>
          </a:solidFill>
          <a:latin typeface="+mn-lt"/>
          <a:ea typeface="+mn-ea"/>
          <a:cs typeface="+mn-cs"/>
        </a:defRPr>
      </a:lvl1pPr>
      <a:lvl2pPr marL="2138393" indent="-712798" algn="l" defTabSz="2851191" rtl="0" eaLnBrk="1" latinLnBrk="0" hangingPunct="1">
        <a:lnSpc>
          <a:spcPct val="90000"/>
        </a:lnSpc>
        <a:spcBef>
          <a:spcPts val="1559"/>
        </a:spcBef>
        <a:buFont typeface="Arial" panose="020B0604020202020204" pitchFamily="34" charset="0"/>
        <a:buChar char="•"/>
        <a:defRPr sz="7483" kern="1200">
          <a:solidFill>
            <a:schemeClr val="tx1"/>
          </a:solidFill>
          <a:latin typeface="+mn-lt"/>
          <a:ea typeface="+mn-ea"/>
          <a:cs typeface="+mn-cs"/>
        </a:defRPr>
      </a:lvl2pPr>
      <a:lvl3pPr marL="3563988" indent="-712798" algn="l" defTabSz="2851191" rtl="0" eaLnBrk="1" latinLnBrk="0" hangingPunct="1">
        <a:lnSpc>
          <a:spcPct val="90000"/>
        </a:lnSpc>
        <a:spcBef>
          <a:spcPts val="1559"/>
        </a:spcBef>
        <a:buFont typeface="Arial" panose="020B0604020202020204" pitchFamily="34" charset="0"/>
        <a:buChar char="•"/>
        <a:defRPr sz="6236" kern="1200">
          <a:solidFill>
            <a:schemeClr val="tx1"/>
          </a:solidFill>
          <a:latin typeface="+mn-lt"/>
          <a:ea typeface="+mn-ea"/>
          <a:cs typeface="+mn-cs"/>
        </a:defRPr>
      </a:lvl3pPr>
      <a:lvl4pPr marL="4989584" indent="-712798" algn="l" defTabSz="2851191" rtl="0" eaLnBrk="1" latinLnBrk="0" hangingPunct="1">
        <a:lnSpc>
          <a:spcPct val="90000"/>
        </a:lnSpc>
        <a:spcBef>
          <a:spcPts val="1559"/>
        </a:spcBef>
        <a:buFont typeface="Arial" panose="020B0604020202020204" pitchFamily="34" charset="0"/>
        <a:buChar char="•"/>
        <a:defRPr sz="5613" kern="1200">
          <a:solidFill>
            <a:schemeClr val="tx1"/>
          </a:solidFill>
          <a:latin typeface="+mn-lt"/>
          <a:ea typeface="+mn-ea"/>
          <a:cs typeface="+mn-cs"/>
        </a:defRPr>
      </a:lvl4pPr>
      <a:lvl5pPr marL="6415179" indent="-712798" algn="l" defTabSz="2851191" rtl="0" eaLnBrk="1" latinLnBrk="0" hangingPunct="1">
        <a:lnSpc>
          <a:spcPct val="90000"/>
        </a:lnSpc>
        <a:spcBef>
          <a:spcPts val="1559"/>
        </a:spcBef>
        <a:buFont typeface="Arial" panose="020B0604020202020204" pitchFamily="34" charset="0"/>
        <a:buChar char="•"/>
        <a:defRPr sz="5613" kern="1200">
          <a:solidFill>
            <a:schemeClr val="tx1"/>
          </a:solidFill>
          <a:latin typeface="+mn-lt"/>
          <a:ea typeface="+mn-ea"/>
          <a:cs typeface="+mn-cs"/>
        </a:defRPr>
      </a:lvl5pPr>
      <a:lvl6pPr marL="7840774" indent="-712798" algn="l" defTabSz="2851191" rtl="0" eaLnBrk="1" latinLnBrk="0" hangingPunct="1">
        <a:lnSpc>
          <a:spcPct val="90000"/>
        </a:lnSpc>
        <a:spcBef>
          <a:spcPts val="1559"/>
        </a:spcBef>
        <a:buFont typeface="Arial" panose="020B0604020202020204" pitchFamily="34" charset="0"/>
        <a:buChar char="•"/>
        <a:defRPr sz="5613" kern="1200">
          <a:solidFill>
            <a:schemeClr val="tx1"/>
          </a:solidFill>
          <a:latin typeface="+mn-lt"/>
          <a:ea typeface="+mn-ea"/>
          <a:cs typeface="+mn-cs"/>
        </a:defRPr>
      </a:lvl6pPr>
      <a:lvl7pPr marL="9266370" indent="-712798" algn="l" defTabSz="2851191" rtl="0" eaLnBrk="1" latinLnBrk="0" hangingPunct="1">
        <a:lnSpc>
          <a:spcPct val="90000"/>
        </a:lnSpc>
        <a:spcBef>
          <a:spcPts val="1559"/>
        </a:spcBef>
        <a:buFont typeface="Arial" panose="020B0604020202020204" pitchFamily="34" charset="0"/>
        <a:buChar char="•"/>
        <a:defRPr sz="5613" kern="1200">
          <a:solidFill>
            <a:schemeClr val="tx1"/>
          </a:solidFill>
          <a:latin typeface="+mn-lt"/>
          <a:ea typeface="+mn-ea"/>
          <a:cs typeface="+mn-cs"/>
        </a:defRPr>
      </a:lvl7pPr>
      <a:lvl8pPr marL="10691965" indent="-712798" algn="l" defTabSz="2851191" rtl="0" eaLnBrk="1" latinLnBrk="0" hangingPunct="1">
        <a:lnSpc>
          <a:spcPct val="90000"/>
        </a:lnSpc>
        <a:spcBef>
          <a:spcPts val="1559"/>
        </a:spcBef>
        <a:buFont typeface="Arial" panose="020B0604020202020204" pitchFamily="34" charset="0"/>
        <a:buChar char="•"/>
        <a:defRPr sz="5613" kern="1200">
          <a:solidFill>
            <a:schemeClr val="tx1"/>
          </a:solidFill>
          <a:latin typeface="+mn-lt"/>
          <a:ea typeface="+mn-ea"/>
          <a:cs typeface="+mn-cs"/>
        </a:defRPr>
      </a:lvl8pPr>
      <a:lvl9pPr marL="12117560" indent="-712798" algn="l" defTabSz="2851191" rtl="0" eaLnBrk="1" latinLnBrk="0" hangingPunct="1">
        <a:lnSpc>
          <a:spcPct val="90000"/>
        </a:lnSpc>
        <a:spcBef>
          <a:spcPts val="1559"/>
        </a:spcBef>
        <a:buFont typeface="Arial" panose="020B0604020202020204" pitchFamily="34" charset="0"/>
        <a:buChar char="•"/>
        <a:defRPr sz="5613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2851191" rtl="0" eaLnBrk="1" latinLnBrk="0" hangingPunct="1">
        <a:defRPr sz="5613" kern="1200">
          <a:solidFill>
            <a:schemeClr val="tx1"/>
          </a:solidFill>
          <a:latin typeface="+mn-lt"/>
          <a:ea typeface="+mn-ea"/>
          <a:cs typeface="+mn-cs"/>
        </a:defRPr>
      </a:lvl1pPr>
      <a:lvl2pPr marL="1425595" algn="l" defTabSz="2851191" rtl="0" eaLnBrk="1" latinLnBrk="0" hangingPunct="1">
        <a:defRPr sz="5613" kern="1200">
          <a:solidFill>
            <a:schemeClr val="tx1"/>
          </a:solidFill>
          <a:latin typeface="+mn-lt"/>
          <a:ea typeface="+mn-ea"/>
          <a:cs typeface="+mn-cs"/>
        </a:defRPr>
      </a:lvl2pPr>
      <a:lvl3pPr marL="2851191" algn="l" defTabSz="2851191" rtl="0" eaLnBrk="1" latinLnBrk="0" hangingPunct="1">
        <a:defRPr sz="5613" kern="1200">
          <a:solidFill>
            <a:schemeClr val="tx1"/>
          </a:solidFill>
          <a:latin typeface="+mn-lt"/>
          <a:ea typeface="+mn-ea"/>
          <a:cs typeface="+mn-cs"/>
        </a:defRPr>
      </a:lvl3pPr>
      <a:lvl4pPr marL="4276786" algn="l" defTabSz="2851191" rtl="0" eaLnBrk="1" latinLnBrk="0" hangingPunct="1">
        <a:defRPr sz="5613" kern="1200">
          <a:solidFill>
            <a:schemeClr val="tx1"/>
          </a:solidFill>
          <a:latin typeface="+mn-lt"/>
          <a:ea typeface="+mn-ea"/>
          <a:cs typeface="+mn-cs"/>
        </a:defRPr>
      </a:lvl4pPr>
      <a:lvl5pPr marL="5702381" algn="l" defTabSz="2851191" rtl="0" eaLnBrk="1" latinLnBrk="0" hangingPunct="1">
        <a:defRPr sz="5613" kern="1200">
          <a:solidFill>
            <a:schemeClr val="tx1"/>
          </a:solidFill>
          <a:latin typeface="+mn-lt"/>
          <a:ea typeface="+mn-ea"/>
          <a:cs typeface="+mn-cs"/>
        </a:defRPr>
      </a:lvl5pPr>
      <a:lvl6pPr marL="7127977" algn="l" defTabSz="2851191" rtl="0" eaLnBrk="1" latinLnBrk="0" hangingPunct="1">
        <a:defRPr sz="5613" kern="1200">
          <a:solidFill>
            <a:schemeClr val="tx1"/>
          </a:solidFill>
          <a:latin typeface="+mn-lt"/>
          <a:ea typeface="+mn-ea"/>
          <a:cs typeface="+mn-cs"/>
        </a:defRPr>
      </a:lvl6pPr>
      <a:lvl7pPr marL="8553572" algn="l" defTabSz="2851191" rtl="0" eaLnBrk="1" latinLnBrk="0" hangingPunct="1">
        <a:defRPr sz="5613" kern="1200">
          <a:solidFill>
            <a:schemeClr val="tx1"/>
          </a:solidFill>
          <a:latin typeface="+mn-lt"/>
          <a:ea typeface="+mn-ea"/>
          <a:cs typeface="+mn-cs"/>
        </a:defRPr>
      </a:lvl7pPr>
      <a:lvl8pPr marL="9979167" algn="l" defTabSz="2851191" rtl="0" eaLnBrk="1" latinLnBrk="0" hangingPunct="1">
        <a:defRPr sz="5613" kern="1200">
          <a:solidFill>
            <a:schemeClr val="tx1"/>
          </a:solidFill>
          <a:latin typeface="+mn-lt"/>
          <a:ea typeface="+mn-ea"/>
          <a:cs typeface="+mn-cs"/>
        </a:defRPr>
      </a:lvl8pPr>
      <a:lvl9pPr marL="11404763" algn="l" defTabSz="2851191" rtl="0" eaLnBrk="1" latinLnBrk="0" hangingPunct="1">
        <a:defRPr sz="5613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6.png"/><Relationship Id="rId3" Type="http://schemas.openxmlformats.org/officeDocument/2006/relationships/image" Target="../media/image1.jpg"/><Relationship Id="rId7" Type="http://schemas.openxmlformats.org/officeDocument/2006/relationships/image" Target="../media/image5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4.png"/><Relationship Id="rId5" Type="http://schemas.openxmlformats.org/officeDocument/2006/relationships/image" Target="../media/image3.png"/><Relationship Id="rId4" Type="http://schemas.openxmlformats.org/officeDocument/2006/relationships/image" Target="../media/image2.png"/><Relationship Id="rId9" Type="http://schemas.openxmlformats.org/officeDocument/2006/relationships/image" Target="../media/image7.png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image" Target="../media/image6.png"/><Relationship Id="rId3" Type="http://schemas.openxmlformats.org/officeDocument/2006/relationships/image" Target="../media/image1.jpg"/><Relationship Id="rId7" Type="http://schemas.openxmlformats.org/officeDocument/2006/relationships/image" Target="../media/image5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4.png"/><Relationship Id="rId5" Type="http://schemas.openxmlformats.org/officeDocument/2006/relationships/image" Target="../media/image3.png"/><Relationship Id="rId4" Type="http://schemas.openxmlformats.org/officeDocument/2006/relationships/image" Target="../media/image2.png"/><Relationship Id="rId9" Type="http://schemas.openxmlformats.org/officeDocument/2006/relationships/image" Target="../media/image7.png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image" Target="../media/image6.png"/><Relationship Id="rId3" Type="http://schemas.openxmlformats.org/officeDocument/2006/relationships/image" Target="../media/image1.jpg"/><Relationship Id="rId7" Type="http://schemas.openxmlformats.org/officeDocument/2006/relationships/image" Target="../media/image5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4.png"/><Relationship Id="rId5" Type="http://schemas.openxmlformats.org/officeDocument/2006/relationships/image" Target="../media/image3.png"/><Relationship Id="rId4" Type="http://schemas.openxmlformats.org/officeDocument/2006/relationships/image" Target="../media/image2.png"/><Relationship Id="rId9" Type="http://schemas.openxmlformats.org/officeDocument/2006/relationships/image" Target="../media/image7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>
            <a:extLst>
              <a:ext uri="{FF2B5EF4-FFF2-40B4-BE49-F238E27FC236}">
                <a16:creationId xmlns:a16="http://schemas.microsoft.com/office/drawing/2014/main" id="{4E89F650-1911-1246-A3E8-59967D8B346A}"/>
              </a:ext>
            </a:extLst>
          </p:cNvPr>
          <p:cNvPicPr>
            <a:picLocks noChangeAspect="1"/>
          </p:cNvPicPr>
          <p:nvPr/>
        </p:nvPicPr>
        <p:blipFill>
          <a:blip r:embed="rId3"/>
          <a:srcRect/>
          <a:stretch/>
        </p:blipFill>
        <p:spPr>
          <a:xfrm>
            <a:off x="0" y="0"/>
            <a:ext cx="32128354" cy="22952075"/>
          </a:xfrm>
          <a:prstGeom prst="rect">
            <a:avLst/>
          </a:prstGeom>
        </p:spPr>
      </p:pic>
      <p:sp>
        <p:nvSpPr>
          <p:cNvPr id="19" name="TextBox 18">
            <a:extLst>
              <a:ext uri="{FF2B5EF4-FFF2-40B4-BE49-F238E27FC236}">
                <a16:creationId xmlns:a16="http://schemas.microsoft.com/office/drawing/2014/main" id="{A8EE7750-7CD4-014C-87F8-20C37FBB4B3A}"/>
              </a:ext>
            </a:extLst>
          </p:cNvPr>
          <p:cNvSpPr txBox="1"/>
          <p:nvPr/>
        </p:nvSpPr>
        <p:spPr>
          <a:xfrm>
            <a:off x="4091738" y="2973322"/>
            <a:ext cx="11045868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6000" b="1" dirty="0">
                <a:solidFill>
                  <a:schemeClr val="bg1"/>
                </a:solidFill>
              </a:rPr>
              <a:t>WEEK 1</a:t>
            </a:r>
          </a:p>
        </p:txBody>
      </p:sp>
      <p:pic>
        <p:nvPicPr>
          <p:cNvPr id="21" name="Picture 20" descr="A picture containing shape&#10;&#10;Description automatically generated">
            <a:extLst>
              <a:ext uri="{FF2B5EF4-FFF2-40B4-BE49-F238E27FC236}">
                <a16:creationId xmlns:a16="http://schemas.microsoft.com/office/drawing/2014/main" id="{DB1F77B4-E2E4-4843-A3DC-A039EB9BECC8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5398834" y="1133850"/>
            <a:ext cx="2183289" cy="2359062"/>
          </a:xfrm>
          <a:prstGeom prst="rect">
            <a:avLst/>
          </a:prstGeom>
        </p:spPr>
      </p:pic>
      <p:graphicFrame>
        <p:nvGraphicFramePr>
          <p:cNvPr id="16" name="Table 7">
            <a:extLst>
              <a:ext uri="{FF2B5EF4-FFF2-40B4-BE49-F238E27FC236}">
                <a16:creationId xmlns:a16="http://schemas.microsoft.com/office/drawing/2014/main" id="{3341646D-D50C-465B-B6A5-95138A51F049}"/>
              </a:ext>
            </a:extLst>
          </p:cNvPr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3518103724"/>
              </p:ext>
            </p:extLst>
          </p:nvPr>
        </p:nvGraphicFramePr>
        <p:xfrm>
          <a:off x="2359878" y="4569586"/>
          <a:ext cx="23051820" cy="14621111"/>
        </p:xfrm>
        <a:graphic>
          <a:graphicData uri="http://schemas.openxmlformats.org/drawingml/2006/table">
            <a:tbl>
              <a:tblPr firstRow="1" bandRow="1">
                <a:tableStyleId>{93296810-A885-4BE3-A3E7-6D5BEEA58F35}</a:tableStyleId>
              </a:tblPr>
              <a:tblGrid>
                <a:gridCol w="4610364">
                  <a:extLst>
                    <a:ext uri="{9D8B030D-6E8A-4147-A177-3AD203B41FA5}">
                      <a16:colId xmlns:a16="http://schemas.microsoft.com/office/drawing/2014/main" val="1020140095"/>
                    </a:ext>
                  </a:extLst>
                </a:gridCol>
                <a:gridCol w="4610364">
                  <a:extLst>
                    <a:ext uri="{9D8B030D-6E8A-4147-A177-3AD203B41FA5}">
                      <a16:colId xmlns:a16="http://schemas.microsoft.com/office/drawing/2014/main" val="2247195977"/>
                    </a:ext>
                  </a:extLst>
                </a:gridCol>
                <a:gridCol w="4644145">
                  <a:extLst>
                    <a:ext uri="{9D8B030D-6E8A-4147-A177-3AD203B41FA5}">
                      <a16:colId xmlns:a16="http://schemas.microsoft.com/office/drawing/2014/main" val="56846583"/>
                    </a:ext>
                  </a:extLst>
                </a:gridCol>
                <a:gridCol w="4576583">
                  <a:extLst>
                    <a:ext uri="{9D8B030D-6E8A-4147-A177-3AD203B41FA5}">
                      <a16:colId xmlns:a16="http://schemas.microsoft.com/office/drawing/2014/main" val="3917615875"/>
                    </a:ext>
                  </a:extLst>
                </a:gridCol>
                <a:gridCol w="4610364">
                  <a:extLst>
                    <a:ext uri="{9D8B030D-6E8A-4147-A177-3AD203B41FA5}">
                      <a16:colId xmlns:a16="http://schemas.microsoft.com/office/drawing/2014/main" val="2504053782"/>
                    </a:ext>
                  </a:extLst>
                </a:gridCol>
              </a:tblGrid>
              <a:tr h="920139">
                <a:tc>
                  <a:txBody>
                    <a:bodyPr/>
                    <a:lstStyle/>
                    <a:p>
                      <a:endParaRPr lang="en-US" sz="5600" dirty="0"/>
                    </a:p>
                  </a:txBody>
                  <a:tcPr marL="87944" marR="87944" marT="43970" marB="4397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US" sz="5600" dirty="0"/>
                    </a:p>
                  </a:txBody>
                  <a:tcPr marL="87944" marR="87944" marT="43970" marB="4397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US" sz="5600"/>
                    </a:p>
                  </a:txBody>
                  <a:tcPr marL="87944" marR="87944" marT="43970" marB="4397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US" sz="5600"/>
                    </a:p>
                  </a:txBody>
                  <a:tcPr marL="87944" marR="87944" marT="43970" marB="4397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US" sz="5600"/>
                    </a:p>
                  </a:txBody>
                  <a:tcPr marL="87944" marR="87944" marT="43970" marB="4397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547521997"/>
                  </a:ext>
                </a:extLst>
              </a:tr>
              <a:tr h="2670689"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n-US" sz="6600" kern="1200" dirty="0">
                          <a:solidFill>
                            <a:schemeClr val="accent6">
                              <a:lumMod val="50000"/>
                            </a:schemeClr>
                          </a:solidFill>
                          <a:latin typeface="Market Saturday" pitchFamily="2" charset="0"/>
                          <a:ea typeface="+mn-ea"/>
                          <a:cs typeface="+mn-cs"/>
                        </a:rPr>
                        <a:t>Daily Dish</a:t>
                      </a:r>
                      <a:endParaRPr lang="en-GB" sz="6600" kern="1200" dirty="0">
                        <a:solidFill>
                          <a:schemeClr val="accent6">
                            <a:lumMod val="50000"/>
                          </a:schemeClr>
                        </a:solidFill>
                        <a:latin typeface="Market Saturday" pitchFamily="2" charset="0"/>
                        <a:ea typeface="+mn-ea"/>
                        <a:cs typeface="+mn-cs"/>
                      </a:endParaRPr>
                    </a:p>
                    <a:p>
                      <a:pPr marL="0" marR="0" lvl="0" indent="0" algn="ctr" defTabSz="2851191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3200" dirty="0">
                          <a:solidFill>
                            <a:schemeClr val="accent6">
                              <a:lumMod val="50000"/>
                            </a:schemeClr>
                          </a:solidFill>
                          <a:latin typeface="Market Saturday" pitchFamily="2" charset="0"/>
                        </a:rPr>
                        <a:t>Pasta Station with Accompanying Sauces &amp; Toppings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6600" dirty="0">
                          <a:solidFill>
                            <a:schemeClr val="accent6">
                              <a:lumMod val="50000"/>
                            </a:schemeClr>
                          </a:solidFill>
                          <a:latin typeface="Market Saturday" pitchFamily="2" charset="0"/>
                        </a:rPr>
                        <a:t>Daily Dish</a:t>
                      </a:r>
                    </a:p>
                    <a:p>
                      <a:pPr algn="ctr"/>
                      <a:r>
                        <a:rPr lang="en-US" sz="3200" dirty="0">
                          <a:solidFill>
                            <a:schemeClr val="tx1">
                              <a:lumMod val="85000"/>
                              <a:lumOff val="15000"/>
                            </a:schemeClr>
                          </a:solidFill>
                        </a:rPr>
                        <a:t>Marinated Grilled Chicken with Pitta Bread &amp; Accompanying Sauces</a:t>
                      </a:r>
                    </a:p>
                  </a:txBody>
                  <a:tcPr marL="87944" marR="87944" marT="43970" marB="4397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6600" dirty="0">
                          <a:solidFill>
                            <a:schemeClr val="accent6">
                              <a:lumMod val="50000"/>
                            </a:schemeClr>
                          </a:solidFill>
                          <a:latin typeface="Market Saturday" pitchFamily="2" charset="0"/>
                        </a:rPr>
                        <a:t>Daily Dish</a:t>
                      </a:r>
                    </a:p>
                    <a:p>
                      <a:pPr algn="ctr"/>
                      <a:r>
                        <a:rPr lang="en-US" sz="3200" dirty="0">
                          <a:solidFill>
                            <a:schemeClr val="tx1">
                              <a:lumMod val="85000"/>
                              <a:lumOff val="15000"/>
                            </a:schemeClr>
                          </a:solidFill>
                        </a:rPr>
                        <a:t>Garlic &amp; Herb Roast Chicken Fillet</a:t>
                      </a:r>
                    </a:p>
                  </a:txBody>
                  <a:tcPr marL="87944" marR="87944" marT="43970" marB="4397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6600" dirty="0">
                          <a:solidFill>
                            <a:schemeClr val="accent6">
                              <a:lumMod val="50000"/>
                            </a:schemeClr>
                          </a:solidFill>
                          <a:latin typeface="Market Saturday" pitchFamily="2" charset="0"/>
                        </a:rPr>
                        <a:t>Daily Dish</a:t>
                      </a:r>
                    </a:p>
                    <a:p>
                      <a:pPr algn="ctr"/>
                      <a:r>
                        <a:rPr lang="en-US" sz="3200" dirty="0">
                          <a:solidFill>
                            <a:schemeClr val="accent6">
                              <a:lumMod val="50000"/>
                            </a:schemeClr>
                          </a:solidFill>
                          <a:latin typeface="Market Saturday" pitchFamily="2" charset="0"/>
                        </a:rPr>
                        <a:t>Traditional Beef Meatballs in a Tomato &amp; Basil Sauce  </a:t>
                      </a:r>
                    </a:p>
                  </a:txBody>
                  <a:tcPr marL="87944" marR="87944" marT="43970" marB="4397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6600" dirty="0">
                          <a:solidFill>
                            <a:schemeClr val="accent6">
                              <a:lumMod val="50000"/>
                            </a:schemeClr>
                          </a:solidFill>
                          <a:latin typeface="Market Saturday" pitchFamily="2" charset="0"/>
                        </a:rPr>
                        <a:t>Daily Dish</a:t>
                      </a:r>
                    </a:p>
                    <a:p>
                      <a:pPr algn="ctr"/>
                      <a:r>
                        <a:rPr lang="en-US" sz="3200" dirty="0">
                          <a:solidFill>
                            <a:schemeClr val="tx1">
                              <a:lumMod val="85000"/>
                              <a:lumOff val="15000"/>
                            </a:schemeClr>
                          </a:solidFill>
                        </a:rPr>
                        <a:t>Homemade Beef Burgers</a:t>
                      </a:r>
                      <a:endParaRPr lang="en-US" sz="3000" dirty="0">
                        <a:solidFill>
                          <a:schemeClr val="tx1">
                            <a:lumMod val="85000"/>
                            <a:lumOff val="15000"/>
                          </a:schemeClr>
                        </a:solidFill>
                      </a:endParaRPr>
                    </a:p>
                  </a:txBody>
                  <a:tcPr marL="87944" marR="87944" marT="43970" marB="4397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355189018"/>
                  </a:ext>
                </a:extLst>
              </a:tr>
              <a:tr h="3009017">
                <a:tc>
                  <a:txBody>
                    <a:bodyPr/>
                    <a:lstStyle/>
                    <a:p>
                      <a:pPr algn="ctr"/>
                      <a:r>
                        <a:rPr lang="en-US" sz="6600" dirty="0">
                          <a:solidFill>
                            <a:schemeClr val="tx1">
                              <a:lumMod val="85000"/>
                              <a:lumOff val="15000"/>
                            </a:schemeClr>
                          </a:solidFill>
                          <a:latin typeface="Market Saturday" pitchFamily="2" charset="0"/>
                        </a:rPr>
                        <a:t>Halal Dish</a:t>
                      </a:r>
                    </a:p>
                    <a:p>
                      <a:pPr marL="0" marR="0" lvl="0" indent="0" algn="ctr" defTabSz="2851191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3200" dirty="0">
                          <a:solidFill>
                            <a:schemeClr val="accent6">
                              <a:lumMod val="50000"/>
                            </a:schemeClr>
                          </a:solidFill>
                          <a:latin typeface="Market Saturday" pitchFamily="2" charset="0"/>
                        </a:rPr>
                        <a:t>Pasta Station with Accompanying Sauces &amp; Toppings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6600" dirty="0">
                          <a:solidFill>
                            <a:schemeClr val="tx1">
                              <a:lumMod val="85000"/>
                              <a:lumOff val="15000"/>
                            </a:schemeClr>
                          </a:solidFill>
                          <a:latin typeface="Market Saturday" pitchFamily="2" charset="0"/>
                        </a:rPr>
                        <a:t>Halal Dish</a:t>
                      </a:r>
                    </a:p>
                    <a:p>
                      <a:pPr algn="ctr"/>
                      <a:r>
                        <a:rPr lang="en-US" sz="3200" dirty="0">
                          <a:solidFill>
                            <a:schemeClr val="tx1">
                              <a:lumMod val="85000"/>
                              <a:lumOff val="15000"/>
                            </a:schemeClr>
                          </a:solidFill>
                        </a:rPr>
                        <a:t>Marinated Grilled Chicken with Pitta Bread &amp; Accompanying Sauces</a:t>
                      </a:r>
                    </a:p>
                  </a:txBody>
                  <a:tcPr marL="87944" marR="87944" marT="43970" marB="4397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6600" dirty="0">
                          <a:solidFill>
                            <a:schemeClr val="tx1">
                              <a:lumMod val="85000"/>
                              <a:lumOff val="15000"/>
                            </a:schemeClr>
                          </a:solidFill>
                          <a:latin typeface="Market Saturday" pitchFamily="2" charset="0"/>
                        </a:rPr>
                        <a:t>Halal Dish</a:t>
                      </a:r>
                    </a:p>
                    <a:p>
                      <a:pPr marL="0" marR="0" lvl="0" indent="0" algn="ctr" defTabSz="2851191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3200" dirty="0">
                          <a:solidFill>
                            <a:schemeClr val="tx1">
                              <a:lumMod val="85000"/>
                              <a:lumOff val="15000"/>
                            </a:schemeClr>
                          </a:solidFill>
                          <a:latin typeface="Market Saturday" pitchFamily="2" charset="0"/>
                        </a:rPr>
                        <a:t>Fish Pie with Mash Potato Top</a:t>
                      </a:r>
                    </a:p>
                  </a:txBody>
                  <a:tcPr marL="87944" marR="87944" marT="43970" marB="4397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6600" dirty="0">
                          <a:solidFill>
                            <a:schemeClr val="tx1">
                              <a:lumMod val="85000"/>
                              <a:lumOff val="15000"/>
                            </a:schemeClr>
                          </a:solidFill>
                          <a:latin typeface="Market Saturday" pitchFamily="2" charset="0"/>
                        </a:rPr>
                        <a:t>Halal Dish</a:t>
                      </a:r>
                    </a:p>
                    <a:p>
                      <a:pPr marL="0" marR="0" lvl="0" indent="0" algn="ctr" defTabSz="2851191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3200" dirty="0">
                          <a:solidFill>
                            <a:schemeClr val="tx1">
                              <a:lumMod val="85000"/>
                              <a:lumOff val="15000"/>
                            </a:schemeClr>
                          </a:solidFill>
                          <a:latin typeface="Market Saturday" pitchFamily="2" charset="0"/>
                        </a:rPr>
                        <a:t>Halal Chicken Pasta Bake </a:t>
                      </a:r>
                    </a:p>
                  </a:txBody>
                  <a:tcPr marL="87944" marR="87944" marT="43970" marB="4397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6600" dirty="0">
                          <a:solidFill>
                            <a:schemeClr val="tx1">
                              <a:lumMod val="85000"/>
                              <a:lumOff val="15000"/>
                            </a:schemeClr>
                          </a:solidFill>
                          <a:latin typeface="Market Saturday" pitchFamily="2" charset="0"/>
                        </a:rPr>
                        <a:t>Halal Dish</a:t>
                      </a:r>
                    </a:p>
                    <a:p>
                      <a:pPr marL="0" marR="0" lvl="0" indent="0" algn="ctr" defTabSz="2851191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3200" dirty="0">
                          <a:solidFill>
                            <a:schemeClr val="accent6">
                              <a:lumMod val="50000"/>
                            </a:schemeClr>
                          </a:solidFill>
                          <a:latin typeface="Market Saturday" pitchFamily="2" charset="0"/>
                        </a:rPr>
                        <a:t>Halal Burger</a:t>
                      </a:r>
                    </a:p>
                  </a:txBody>
                  <a:tcPr marL="87944" marR="87944" marT="43970" marB="4397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4071196316"/>
                  </a:ext>
                </a:extLst>
              </a:tr>
              <a:tr h="2502549">
                <a:tc>
                  <a:txBody>
                    <a:bodyPr/>
                    <a:lstStyle/>
                    <a:p>
                      <a:pPr algn="ctr"/>
                      <a:r>
                        <a:rPr lang="en-US" sz="6600" kern="1200" dirty="0">
                          <a:solidFill>
                            <a:schemeClr val="accent6">
                              <a:lumMod val="75000"/>
                            </a:schemeClr>
                          </a:solidFill>
                          <a:latin typeface="Market Saturday" pitchFamily="2" charset="0"/>
                          <a:ea typeface="+mn-ea"/>
                          <a:cs typeface="+mn-cs"/>
                        </a:rPr>
                        <a:t>Vegetarian</a:t>
                      </a:r>
                    </a:p>
                    <a:p>
                      <a:pPr marL="0" marR="0" lvl="0" indent="0" algn="ctr" defTabSz="2851191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3200" dirty="0">
                          <a:solidFill>
                            <a:schemeClr val="accent6">
                              <a:lumMod val="50000"/>
                            </a:schemeClr>
                          </a:solidFill>
                          <a:latin typeface="Market Saturday" pitchFamily="2" charset="0"/>
                        </a:rPr>
                        <a:t>Pasta Station with Accompanying Sauces &amp; Toppings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6600" dirty="0">
                          <a:solidFill>
                            <a:schemeClr val="accent6">
                              <a:lumMod val="75000"/>
                            </a:schemeClr>
                          </a:solidFill>
                          <a:latin typeface="Market Saturday" pitchFamily="2" charset="0"/>
                        </a:rPr>
                        <a:t>Vegetarian</a:t>
                      </a:r>
                    </a:p>
                    <a:p>
                      <a:pPr algn="ctr"/>
                      <a:r>
                        <a:rPr lang="en-US" sz="3200" dirty="0">
                          <a:solidFill>
                            <a:schemeClr val="tx1">
                              <a:lumMod val="85000"/>
                              <a:lumOff val="15000"/>
                            </a:schemeClr>
                          </a:solidFill>
                        </a:rPr>
                        <a:t>Vegetable Biryani</a:t>
                      </a:r>
                    </a:p>
                    <a:p>
                      <a:pPr algn="ctr"/>
                      <a:r>
                        <a:rPr lang="en-US" sz="3200" dirty="0">
                          <a:solidFill>
                            <a:schemeClr val="tx1">
                              <a:lumMod val="85000"/>
                              <a:lumOff val="15000"/>
                            </a:schemeClr>
                          </a:solidFill>
                        </a:rPr>
                        <a:t>With Paneer &amp; Curry Sauce</a:t>
                      </a:r>
                    </a:p>
                  </a:txBody>
                  <a:tcPr marL="87944" marR="87944" marT="43970" marB="4397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6600" dirty="0">
                          <a:solidFill>
                            <a:schemeClr val="accent6">
                              <a:lumMod val="75000"/>
                            </a:schemeClr>
                          </a:solidFill>
                          <a:latin typeface="Market Saturday" pitchFamily="2" charset="0"/>
                        </a:rPr>
                        <a:t>Vegetarian</a:t>
                      </a:r>
                    </a:p>
                    <a:p>
                      <a:pPr algn="ctr"/>
                      <a:r>
                        <a:rPr lang="en-US" sz="3200" dirty="0">
                          <a:solidFill>
                            <a:schemeClr val="tx1"/>
                          </a:solidFill>
                          <a:latin typeface="Market Saturday" pitchFamily="2" charset="0"/>
                        </a:rPr>
                        <a:t>Feta, Vegetable &amp; Chickpea Bake</a:t>
                      </a:r>
                    </a:p>
                  </a:txBody>
                  <a:tcPr marL="87944" marR="87944" marT="43970" marB="4397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6600" dirty="0">
                          <a:solidFill>
                            <a:schemeClr val="accent6">
                              <a:lumMod val="75000"/>
                            </a:schemeClr>
                          </a:solidFill>
                          <a:latin typeface="Market Saturday" pitchFamily="2" charset="0"/>
                        </a:rPr>
                        <a:t>Vegetarian</a:t>
                      </a:r>
                    </a:p>
                    <a:p>
                      <a:pPr algn="ctr"/>
                      <a:r>
                        <a:rPr lang="en-US" sz="3200" dirty="0">
                          <a:solidFill>
                            <a:schemeClr val="tx1"/>
                          </a:solidFill>
                          <a:latin typeface="Market Saturday" pitchFamily="2" charset="0"/>
                        </a:rPr>
                        <a:t>Spiced Lentil, Tomato &amp; Basil Pasta </a:t>
                      </a:r>
                    </a:p>
                  </a:txBody>
                  <a:tcPr marL="87944" marR="87944" marT="43970" marB="4397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6600" dirty="0">
                          <a:solidFill>
                            <a:schemeClr val="accent6">
                              <a:lumMod val="75000"/>
                            </a:schemeClr>
                          </a:solidFill>
                          <a:latin typeface="Market Saturday" pitchFamily="2" charset="0"/>
                        </a:rPr>
                        <a:t>Vegetarian</a:t>
                      </a:r>
                    </a:p>
                    <a:p>
                      <a:pPr marL="0" marR="0" lvl="0" indent="0" algn="ctr" defTabSz="2851191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3200" dirty="0">
                          <a:solidFill>
                            <a:schemeClr val="tx1">
                              <a:lumMod val="85000"/>
                              <a:lumOff val="15000"/>
                            </a:schemeClr>
                          </a:solidFill>
                        </a:rPr>
                        <a:t>Vegetable &amp; Bean Burger</a:t>
                      </a:r>
                    </a:p>
                  </a:txBody>
                  <a:tcPr marL="87944" marR="87944" marT="43970" marB="4397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494369184"/>
                  </a:ext>
                </a:extLst>
              </a:tr>
              <a:tr h="2025873">
                <a:tc>
                  <a:txBody>
                    <a:bodyPr/>
                    <a:lstStyle/>
                    <a:p>
                      <a:pPr algn="ctr"/>
                      <a:r>
                        <a:rPr lang="en-US" sz="6600" dirty="0">
                          <a:solidFill>
                            <a:schemeClr val="tx1">
                              <a:lumMod val="85000"/>
                              <a:lumOff val="15000"/>
                            </a:schemeClr>
                          </a:solidFill>
                          <a:latin typeface="Market Saturday" pitchFamily="2" charset="0"/>
                        </a:rPr>
                        <a:t>Veg</a:t>
                      </a:r>
                    </a:p>
                    <a:p>
                      <a:pPr marL="0" marR="0" lvl="0" indent="0" algn="ctr" defTabSz="2851191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32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>
                              <a:lumMod val="85000"/>
                              <a:lumOff val="15000"/>
                            </a:prstClr>
                          </a:solidFill>
                          <a:effectLst/>
                          <a:uLnTx/>
                          <a:uFillTx/>
                          <a:latin typeface="+mn-lt"/>
                          <a:ea typeface="+mn-ea"/>
                          <a:cs typeface="+mn-cs"/>
                        </a:rPr>
                        <a:t>Mixed Vegetables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6600" dirty="0">
                          <a:solidFill>
                            <a:schemeClr val="tx1">
                              <a:lumMod val="85000"/>
                              <a:lumOff val="15000"/>
                            </a:schemeClr>
                          </a:solidFill>
                          <a:latin typeface="Market Saturday" pitchFamily="2" charset="0"/>
                        </a:rPr>
                        <a:t>Veg</a:t>
                      </a:r>
                    </a:p>
                    <a:p>
                      <a:pPr marL="0" marR="0" lvl="0" indent="0" algn="ctr" defTabSz="2851191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32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>
                              <a:lumMod val="85000"/>
                              <a:lumOff val="15000"/>
                            </a:prstClr>
                          </a:solidFill>
                          <a:effectLst/>
                          <a:uLnTx/>
                          <a:uFillTx/>
                          <a:latin typeface="+mn-lt"/>
                          <a:ea typeface="+mn-ea"/>
                          <a:cs typeface="+mn-cs"/>
                        </a:rPr>
                        <a:t>Mixed Vegetables</a:t>
                      </a:r>
                    </a:p>
                  </a:txBody>
                  <a:tcPr marL="87944" marR="87944" marT="43970" marB="4397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6600" dirty="0">
                          <a:solidFill>
                            <a:schemeClr val="tx1">
                              <a:lumMod val="85000"/>
                              <a:lumOff val="15000"/>
                            </a:schemeClr>
                          </a:solidFill>
                          <a:latin typeface="Market Saturday" pitchFamily="2" charset="0"/>
                        </a:rPr>
                        <a:t>Veg</a:t>
                      </a:r>
                    </a:p>
                    <a:p>
                      <a:pPr marL="0" marR="0" lvl="0" indent="0" algn="ctr" defTabSz="2851191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32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>
                              <a:lumMod val="85000"/>
                              <a:lumOff val="15000"/>
                            </a:prstClr>
                          </a:solidFill>
                          <a:effectLst/>
                          <a:uLnTx/>
                          <a:uFillTx/>
                          <a:latin typeface="+mn-lt"/>
                          <a:ea typeface="+mn-ea"/>
                          <a:cs typeface="+mn-cs"/>
                        </a:rPr>
                        <a:t>Mixed Vegetables</a:t>
                      </a:r>
                    </a:p>
                  </a:txBody>
                  <a:tcPr marL="87944" marR="87944" marT="43970" marB="4397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6600" dirty="0">
                          <a:solidFill>
                            <a:schemeClr val="tx1">
                              <a:lumMod val="85000"/>
                              <a:lumOff val="15000"/>
                            </a:schemeClr>
                          </a:solidFill>
                          <a:latin typeface="Market Saturday" pitchFamily="2" charset="0"/>
                        </a:rPr>
                        <a:t>Veg</a:t>
                      </a:r>
                    </a:p>
                    <a:p>
                      <a:pPr marL="0" marR="0" lvl="0" indent="0" algn="ctr" defTabSz="2851191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32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>
                              <a:lumMod val="85000"/>
                              <a:lumOff val="15000"/>
                            </a:prstClr>
                          </a:solidFill>
                          <a:effectLst/>
                          <a:uLnTx/>
                          <a:uFillTx/>
                          <a:latin typeface="+mn-lt"/>
                          <a:ea typeface="+mn-ea"/>
                          <a:cs typeface="+mn-cs"/>
                        </a:rPr>
                        <a:t>Mixed Vegetables</a:t>
                      </a:r>
                    </a:p>
                  </a:txBody>
                  <a:tcPr marL="87944" marR="87944" marT="43970" marB="4397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6600" dirty="0">
                          <a:solidFill>
                            <a:schemeClr val="tx1">
                              <a:lumMod val="85000"/>
                              <a:lumOff val="15000"/>
                            </a:schemeClr>
                          </a:solidFill>
                          <a:latin typeface="Market Saturday" pitchFamily="2" charset="0"/>
                        </a:rPr>
                        <a:t>Veg</a:t>
                      </a:r>
                    </a:p>
                    <a:p>
                      <a:pPr marL="0" marR="0" lvl="0" indent="0" algn="ctr" defTabSz="2851191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32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>
                              <a:lumMod val="85000"/>
                              <a:lumOff val="15000"/>
                            </a:prstClr>
                          </a:solidFill>
                          <a:effectLst/>
                          <a:uLnTx/>
                          <a:uFillTx/>
                          <a:latin typeface="+mn-lt"/>
                          <a:ea typeface="+mn-ea"/>
                          <a:cs typeface="+mn-cs"/>
                        </a:rPr>
                        <a:t>Mixed Vegetables</a:t>
                      </a:r>
                    </a:p>
                  </a:txBody>
                  <a:tcPr marL="87944" marR="87944" marT="43970" marB="4397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845335254"/>
                  </a:ext>
                </a:extLst>
              </a:tr>
              <a:tr h="1545776">
                <a:tc>
                  <a:txBody>
                    <a:bodyPr/>
                    <a:lstStyle/>
                    <a:p>
                      <a:pPr algn="ctr"/>
                      <a:r>
                        <a:rPr lang="en-US" sz="6600" b="0" dirty="0">
                          <a:solidFill>
                            <a:schemeClr val="accent6">
                              <a:lumMod val="75000"/>
                            </a:schemeClr>
                          </a:solidFill>
                        </a:rPr>
                        <a:t>Starch</a:t>
                      </a:r>
                    </a:p>
                    <a:p>
                      <a:pPr algn="ctr"/>
                      <a:r>
                        <a:rPr lang="en-US" sz="3200" dirty="0" err="1">
                          <a:solidFill>
                            <a:schemeClr val="tx1">
                              <a:lumMod val="85000"/>
                              <a:lumOff val="15000"/>
                            </a:schemeClr>
                          </a:solidFill>
                        </a:rPr>
                        <a:t>Wholemeal</a:t>
                      </a:r>
                      <a:r>
                        <a:rPr lang="en-US" sz="3200" dirty="0">
                          <a:solidFill>
                            <a:schemeClr val="tx1">
                              <a:lumMod val="85000"/>
                              <a:lumOff val="15000"/>
                            </a:schemeClr>
                          </a:solidFill>
                        </a:rPr>
                        <a:t> Pasta</a:t>
                      </a:r>
                    </a:p>
                  </a:txBody>
                  <a:tcPr marL="87944" marR="87944" marT="43970" marB="4397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2851191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6600" b="0" dirty="0">
                          <a:solidFill>
                            <a:schemeClr val="accent6">
                              <a:lumMod val="75000"/>
                            </a:schemeClr>
                          </a:solidFill>
                        </a:rPr>
                        <a:t>Starch</a:t>
                      </a:r>
                    </a:p>
                    <a:p>
                      <a:pPr algn="ctr"/>
                      <a:r>
                        <a:rPr lang="en-US" sz="3000" dirty="0">
                          <a:solidFill>
                            <a:schemeClr val="tx1">
                              <a:lumMod val="85000"/>
                              <a:lumOff val="15000"/>
                            </a:schemeClr>
                          </a:solidFill>
                        </a:rPr>
                        <a:t>Brown rice</a:t>
                      </a:r>
                    </a:p>
                  </a:txBody>
                  <a:tcPr marL="87944" marR="87944" marT="43970" marB="4397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2851191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6600" b="0" dirty="0">
                          <a:solidFill>
                            <a:schemeClr val="accent6">
                              <a:lumMod val="75000"/>
                            </a:schemeClr>
                          </a:solidFill>
                        </a:rPr>
                        <a:t>Starch</a:t>
                      </a:r>
                    </a:p>
                    <a:p>
                      <a:pPr algn="ctr"/>
                      <a:r>
                        <a:rPr lang="en-US" sz="3000" dirty="0">
                          <a:solidFill>
                            <a:schemeClr val="tx1">
                              <a:lumMod val="85000"/>
                              <a:lumOff val="15000"/>
                            </a:schemeClr>
                          </a:solidFill>
                        </a:rPr>
                        <a:t>Crispy Roast Potatoes</a:t>
                      </a:r>
                    </a:p>
                  </a:txBody>
                  <a:tcPr marL="87944" marR="87944" marT="43970" marB="4397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2851191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6600" b="0" dirty="0">
                          <a:solidFill>
                            <a:schemeClr val="accent6">
                              <a:lumMod val="75000"/>
                            </a:schemeClr>
                          </a:solidFill>
                        </a:rPr>
                        <a:t>Starch</a:t>
                      </a:r>
                    </a:p>
                    <a:p>
                      <a:pPr algn="ctr"/>
                      <a:r>
                        <a:rPr lang="en-US" sz="3200" dirty="0">
                          <a:solidFill>
                            <a:schemeClr val="tx1">
                              <a:lumMod val="85000"/>
                              <a:lumOff val="15000"/>
                            </a:schemeClr>
                          </a:solidFill>
                        </a:rPr>
                        <a:t>Whole meal Pasta</a:t>
                      </a:r>
                    </a:p>
                  </a:txBody>
                  <a:tcPr marL="87944" marR="87944" marT="43970" marB="4397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2851191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6600" b="0" dirty="0">
                          <a:solidFill>
                            <a:schemeClr val="accent6">
                              <a:lumMod val="75000"/>
                            </a:schemeClr>
                          </a:solidFill>
                        </a:rPr>
                        <a:t>Starch</a:t>
                      </a:r>
                    </a:p>
                    <a:p>
                      <a:pPr algn="ctr"/>
                      <a:r>
                        <a:rPr lang="en-US" sz="3200" dirty="0">
                          <a:solidFill>
                            <a:schemeClr val="tx1">
                              <a:lumMod val="85000"/>
                              <a:lumOff val="15000"/>
                            </a:schemeClr>
                          </a:solidFill>
                        </a:rPr>
                        <a:t>Chips</a:t>
                      </a:r>
                    </a:p>
                  </a:txBody>
                  <a:tcPr marL="87944" marR="87944" marT="43970" marB="4397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64043806"/>
                  </a:ext>
                </a:extLst>
              </a:tr>
              <a:tr h="1770719">
                <a:tc>
                  <a:txBody>
                    <a:bodyPr/>
                    <a:lstStyle/>
                    <a:p>
                      <a:pPr algn="ctr"/>
                      <a:r>
                        <a:rPr lang="en-US" sz="6000" dirty="0">
                          <a:solidFill>
                            <a:srgbClr val="00B050"/>
                          </a:solidFill>
                          <a:latin typeface="Market Saturday" pitchFamily="2" charset="0"/>
                        </a:rPr>
                        <a:t>Dessert</a:t>
                      </a:r>
                    </a:p>
                    <a:p>
                      <a:pPr lvl="0" algn="ctr">
                        <a:buNone/>
                      </a:pPr>
                      <a:r>
                        <a:rPr lang="en-US" sz="2800" dirty="0">
                          <a:solidFill>
                            <a:schemeClr val="tx1">
                              <a:lumMod val="85000"/>
                              <a:lumOff val="15000"/>
                            </a:schemeClr>
                          </a:solidFill>
                        </a:rPr>
                        <a:t>Raspberry &amp; Oat Bakes</a:t>
                      </a:r>
                      <a:endParaRPr lang="en-US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6000" dirty="0">
                          <a:solidFill>
                            <a:srgbClr val="00B050"/>
                          </a:solidFill>
                          <a:latin typeface="Market Saturday" pitchFamily="2" charset="0"/>
                        </a:rPr>
                        <a:t>Dessert</a:t>
                      </a:r>
                    </a:p>
                    <a:p>
                      <a:pPr algn="ctr"/>
                      <a:r>
                        <a:rPr lang="en-US" sz="2800" dirty="0">
                          <a:solidFill>
                            <a:schemeClr val="tx1">
                              <a:lumMod val="85000"/>
                              <a:lumOff val="15000"/>
                            </a:schemeClr>
                          </a:solidFill>
                        </a:rPr>
                        <a:t>Banana Loaf</a:t>
                      </a:r>
                      <a:endParaRPr lang="en-US" sz="3000" dirty="0">
                        <a:solidFill>
                          <a:schemeClr val="tx1">
                            <a:lumMod val="85000"/>
                            <a:lumOff val="15000"/>
                          </a:schemeClr>
                        </a:solidFill>
                      </a:endParaRPr>
                    </a:p>
                  </a:txBody>
                  <a:tcPr marL="87944" marR="87944" marT="43970" marB="4397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6000" dirty="0">
                          <a:solidFill>
                            <a:srgbClr val="00B050"/>
                          </a:solidFill>
                          <a:latin typeface="Market Saturday" pitchFamily="2" charset="0"/>
                        </a:rPr>
                        <a:t>Dessert</a:t>
                      </a:r>
                    </a:p>
                    <a:p>
                      <a:pPr algn="ctr"/>
                      <a:r>
                        <a:rPr lang="en-US" sz="2800" dirty="0">
                          <a:solidFill>
                            <a:schemeClr val="tx1">
                              <a:lumMod val="85000"/>
                              <a:lumOff val="15000"/>
                            </a:schemeClr>
                          </a:solidFill>
                        </a:rPr>
                        <a:t>Fruit Crumble</a:t>
                      </a:r>
                      <a:endParaRPr lang="en-US" sz="3000" dirty="0">
                        <a:solidFill>
                          <a:schemeClr val="tx1">
                            <a:lumMod val="85000"/>
                            <a:lumOff val="15000"/>
                          </a:schemeClr>
                        </a:solidFill>
                      </a:endParaRPr>
                    </a:p>
                  </a:txBody>
                  <a:tcPr marL="87944" marR="87944" marT="43970" marB="4397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6000" dirty="0">
                          <a:solidFill>
                            <a:srgbClr val="00B050"/>
                          </a:solidFill>
                          <a:latin typeface="Market Saturday" pitchFamily="2" charset="0"/>
                        </a:rPr>
                        <a:t>Dessert</a:t>
                      </a:r>
                    </a:p>
                    <a:p>
                      <a:pPr algn="ctr"/>
                      <a:r>
                        <a:rPr lang="en-US" sz="2800" dirty="0">
                          <a:solidFill>
                            <a:schemeClr val="tx1">
                              <a:lumMod val="85000"/>
                              <a:lumOff val="15000"/>
                            </a:schemeClr>
                          </a:solidFill>
                        </a:rPr>
                        <a:t>Beetroot brownie</a:t>
                      </a:r>
                      <a:endParaRPr lang="en-US" sz="3000" dirty="0">
                        <a:solidFill>
                          <a:schemeClr val="tx1">
                            <a:lumMod val="85000"/>
                            <a:lumOff val="15000"/>
                          </a:schemeClr>
                        </a:solidFill>
                      </a:endParaRPr>
                    </a:p>
                  </a:txBody>
                  <a:tcPr marL="87944" marR="87944" marT="43970" marB="4397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6000" dirty="0">
                          <a:solidFill>
                            <a:srgbClr val="00B050"/>
                          </a:solidFill>
                          <a:latin typeface="Market Saturday" pitchFamily="2" charset="0"/>
                        </a:rPr>
                        <a:t>Dessert</a:t>
                      </a:r>
                    </a:p>
                    <a:p>
                      <a:pPr algn="ctr"/>
                      <a:r>
                        <a:rPr lang="en-US" sz="3200" dirty="0">
                          <a:solidFill>
                            <a:schemeClr val="tx1">
                              <a:lumMod val="85000"/>
                              <a:lumOff val="15000"/>
                            </a:schemeClr>
                          </a:solidFill>
                        </a:rPr>
                        <a:t>Fruit Friday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447022661"/>
                  </a:ext>
                </a:extLst>
              </a:tr>
            </a:tbl>
          </a:graphicData>
        </a:graphic>
      </p:graphicFrame>
      <p:pic>
        <p:nvPicPr>
          <p:cNvPr id="15" name="Picture 14">
            <a:extLst>
              <a:ext uri="{FF2B5EF4-FFF2-40B4-BE49-F238E27FC236}">
                <a16:creationId xmlns:a16="http://schemas.microsoft.com/office/drawing/2014/main" id="{428C33CD-8B3C-1B43-B329-1FB37708AEEF}"/>
              </a:ext>
            </a:extLst>
          </p:cNvPr>
          <p:cNvPicPr>
            <a:picLocks noGrp="1" noRot="1" noChangeAspect="1" noMove="1" noResize="1" noEditPoints="1" noAdjustHandles="1" noChangeArrowheads="1" noChangeShapeType="1" noCrop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21695301" y="4626761"/>
            <a:ext cx="3026088" cy="942446"/>
          </a:xfrm>
          <a:prstGeom prst="rect">
            <a:avLst/>
          </a:prstGeom>
        </p:spPr>
      </p:pic>
      <p:pic>
        <p:nvPicPr>
          <p:cNvPr id="14" name="Picture 13">
            <a:extLst>
              <a:ext uri="{FF2B5EF4-FFF2-40B4-BE49-F238E27FC236}">
                <a16:creationId xmlns:a16="http://schemas.microsoft.com/office/drawing/2014/main" id="{8AD58340-8F1A-9640-BB72-5D73D6E422B7}"/>
              </a:ext>
            </a:extLst>
          </p:cNvPr>
          <p:cNvPicPr>
            <a:picLocks noGrp="1" noRot="1" noChangeAspect="1" noMove="1" noResize="1" noEditPoints="1" noAdjustHandles="1" noChangeArrowheads="1" noChangeShapeType="1" noCrop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16927961" y="4626761"/>
            <a:ext cx="3026088" cy="942447"/>
          </a:xfrm>
          <a:prstGeom prst="rect">
            <a:avLst/>
          </a:prstGeom>
        </p:spPr>
      </p:pic>
      <p:pic>
        <p:nvPicPr>
          <p:cNvPr id="13" name="Picture 12">
            <a:extLst>
              <a:ext uri="{FF2B5EF4-FFF2-40B4-BE49-F238E27FC236}">
                <a16:creationId xmlns:a16="http://schemas.microsoft.com/office/drawing/2014/main" id="{44341318-CE09-154E-B33C-3B1A6DC3B59C}"/>
              </a:ext>
            </a:extLst>
          </p:cNvPr>
          <p:cNvPicPr>
            <a:picLocks noGrp="1" noRot="1" noChangeAspect="1" noMove="1" noResize="1" noEditPoints="1" noAdjustHandles="1" noChangeArrowheads="1" noChangeShapeType="1" noCrop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12372743" y="4690343"/>
            <a:ext cx="3026091" cy="942447"/>
          </a:xfrm>
          <a:prstGeom prst="rect">
            <a:avLst/>
          </a:prstGeom>
        </p:spPr>
      </p:pic>
      <p:pic>
        <p:nvPicPr>
          <p:cNvPr id="12" name="Picture 11">
            <a:extLst>
              <a:ext uri="{FF2B5EF4-FFF2-40B4-BE49-F238E27FC236}">
                <a16:creationId xmlns:a16="http://schemas.microsoft.com/office/drawing/2014/main" id="{0F223E34-4091-6344-8780-53BEB010CC42}"/>
              </a:ext>
            </a:extLst>
          </p:cNvPr>
          <p:cNvPicPr>
            <a:picLocks noGrp="1" noRot="1" noChangeAspect="1" noMove="1" noResize="1" noEditPoints="1" noAdjustHandles="1" noChangeArrowheads="1" noChangeShapeType="1" noCrop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7665185" y="4690342"/>
            <a:ext cx="3026091" cy="942448"/>
          </a:xfrm>
          <a:prstGeom prst="rect">
            <a:avLst/>
          </a:prstGeom>
        </p:spPr>
      </p:pic>
      <p:pic>
        <p:nvPicPr>
          <p:cNvPr id="11" name="Picture 10">
            <a:extLst>
              <a:ext uri="{FF2B5EF4-FFF2-40B4-BE49-F238E27FC236}">
                <a16:creationId xmlns:a16="http://schemas.microsoft.com/office/drawing/2014/main" id="{CF599A30-AD1D-FF42-8B17-35F83740A898}"/>
              </a:ext>
            </a:extLst>
          </p:cNvPr>
          <p:cNvPicPr>
            <a:picLocks noGrp="1" noRot="1" noChangeAspect="1" noMove="1" noResize="1" noEditPoints="1" noAdjustHandles="1" noChangeArrowheads="1" noChangeShapeType="1" noCrop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2578691" y="4684303"/>
            <a:ext cx="3026094" cy="942448"/>
          </a:xfrm>
          <a:prstGeom prst="rect">
            <a:avLst/>
          </a:prstGeom>
        </p:spPr>
      </p:pic>
      <p:sp>
        <p:nvSpPr>
          <p:cNvPr id="18" name="TextBox 17">
            <a:extLst>
              <a:ext uri="{FF2B5EF4-FFF2-40B4-BE49-F238E27FC236}">
                <a16:creationId xmlns:a16="http://schemas.microsoft.com/office/drawing/2014/main" id="{B6BC9CA9-B3A7-7CC6-D214-952B0B5D9138}"/>
              </a:ext>
            </a:extLst>
          </p:cNvPr>
          <p:cNvSpPr txBox="1"/>
          <p:nvPr/>
        </p:nvSpPr>
        <p:spPr>
          <a:xfrm>
            <a:off x="15612533" y="10041467"/>
            <a:ext cx="914400" cy="91440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en-GB" dirty="0"/>
          </a:p>
        </p:txBody>
      </p:sp>
      <p:sp>
        <p:nvSpPr>
          <p:cNvPr id="20" name="TextBox 19">
            <a:extLst>
              <a:ext uri="{FF2B5EF4-FFF2-40B4-BE49-F238E27FC236}">
                <a16:creationId xmlns:a16="http://schemas.microsoft.com/office/drawing/2014/main" id="{350EB2DD-CB34-2E34-4DA7-C7B7326D1A16}"/>
              </a:ext>
            </a:extLst>
          </p:cNvPr>
          <p:cNvSpPr txBox="1">
            <a:spLocks noGrp="1" noRot="1" noMove="1" noResize="1" noEditPoints="1" noAdjustHandles="1" noChangeArrowheads="1" noChangeShapeType="1"/>
          </p:cNvSpPr>
          <p:nvPr/>
        </p:nvSpPr>
        <p:spPr>
          <a:xfrm>
            <a:off x="9178230" y="19014347"/>
            <a:ext cx="16452282" cy="23083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4800" dirty="0"/>
              <a:t>Fresh salads, homemade bread, proteins, cold desserts, fruit and a selection of potato, whole meal pasta, noodles &amp; rice available daily.</a:t>
            </a:r>
            <a:endParaRPr lang="en-GB" sz="4800" dirty="0"/>
          </a:p>
        </p:txBody>
      </p:sp>
    </p:spTree>
    <p:extLst>
      <p:ext uri="{BB962C8B-B14F-4D97-AF65-F5344CB8AC3E}">
        <p14:creationId xmlns:p14="http://schemas.microsoft.com/office/powerpoint/2010/main" val="657389566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65DBD854-6D2D-4B79-D703-A4F4974D9278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>
            <a:extLst>
              <a:ext uri="{FF2B5EF4-FFF2-40B4-BE49-F238E27FC236}">
                <a16:creationId xmlns:a16="http://schemas.microsoft.com/office/drawing/2014/main" id="{A6F6BA76-6E1A-7B8C-3E7A-97637B4D9D36}"/>
              </a:ext>
            </a:extLst>
          </p:cNvPr>
          <p:cNvPicPr>
            <a:picLocks noChangeAspect="1"/>
          </p:cNvPicPr>
          <p:nvPr/>
        </p:nvPicPr>
        <p:blipFill>
          <a:blip r:embed="rId3"/>
          <a:srcRect/>
          <a:stretch/>
        </p:blipFill>
        <p:spPr>
          <a:xfrm>
            <a:off x="0" y="0"/>
            <a:ext cx="32128354" cy="22952075"/>
          </a:xfrm>
          <a:prstGeom prst="rect">
            <a:avLst/>
          </a:prstGeom>
        </p:spPr>
      </p:pic>
      <p:sp>
        <p:nvSpPr>
          <p:cNvPr id="19" name="TextBox 18">
            <a:extLst>
              <a:ext uri="{FF2B5EF4-FFF2-40B4-BE49-F238E27FC236}">
                <a16:creationId xmlns:a16="http://schemas.microsoft.com/office/drawing/2014/main" id="{11AA1AD8-D044-E342-769B-F6E8447C90A3}"/>
              </a:ext>
            </a:extLst>
          </p:cNvPr>
          <p:cNvSpPr txBox="1"/>
          <p:nvPr/>
        </p:nvSpPr>
        <p:spPr>
          <a:xfrm>
            <a:off x="4091738" y="2973322"/>
            <a:ext cx="11045868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6000" b="1" dirty="0">
                <a:solidFill>
                  <a:schemeClr val="bg1"/>
                </a:solidFill>
              </a:rPr>
              <a:t>WEEK 2</a:t>
            </a:r>
          </a:p>
        </p:txBody>
      </p:sp>
      <p:pic>
        <p:nvPicPr>
          <p:cNvPr id="21" name="Picture 20" descr="A picture containing shape&#10;&#10;Description automatically generated">
            <a:extLst>
              <a:ext uri="{FF2B5EF4-FFF2-40B4-BE49-F238E27FC236}">
                <a16:creationId xmlns:a16="http://schemas.microsoft.com/office/drawing/2014/main" id="{51C7D85B-8EDB-1A30-13F7-9E3B71AD3013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5398834" y="1133850"/>
            <a:ext cx="2183289" cy="2359062"/>
          </a:xfrm>
          <a:prstGeom prst="rect">
            <a:avLst/>
          </a:prstGeom>
        </p:spPr>
      </p:pic>
      <p:graphicFrame>
        <p:nvGraphicFramePr>
          <p:cNvPr id="16" name="Table 7">
            <a:extLst>
              <a:ext uri="{FF2B5EF4-FFF2-40B4-BE49-F238E27FC236}">
                <a16:creationId xmlns:a16="http://schemas.microsoft.com/office/drawing/2014/main" id="{A2DD6EA8-CCCA-37B2-B5DF-9A327B9B16BC}"/>
              </a:ext>
            </a:extLst>
          </p:cNvPr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1276169289"/>
              </p:ext>
            </p:extLst>
          </p:nvPr>
        </p:nvGraphicFramePr>
        <p:xfrm>
          <a:off x="2347468" y="4514449"/>
          <a:ext cx="23367795" cy="15093338"/>
        </p:xfrm>
        <a:graphic>
          <a:graphicData uri="http://schemas.openxmlformats.org/drawingml/2006/table">
            <a:tbl>
              <a:tblPr firstRow="1" bandRow="1">
                <a:tableStyleId>{93296810-A885-4BE3-A3E7-6D5BEEA58F35}</a:tableStyleId>
              </a:tblPr>
              <a:tblGrid>
                <a:gridCol w="4325814">
                  <a:extLst>
                    <a:ext uri="{9D8B030D-6E8A-4147-A177-3AD203B41FA5}">
                      <a16:colId xmlns:a16="http://schemas.microsoft.com/office/drawing/2014/main" val="1020140095"/>
                    </a:ext>
                  </a:extLst>
                </a:gridCol>
                <a:gridCol w="4458849">
                  <a:extLst>
                    <a:ext uri="{9D8B030D-6E8A-4147-A177-3AD203B41FA5}">
                      <a16:colId xmlns:a16="http://schemas.microsoft.com/office/drawing/2014/main" val="2247195977"/>
                    </a:ext>
                  </a:extLst>
                </a:gridCol>
                <a:gridCol w="4861044">
                  <a:extLst>
                    <a:ext uri="{9D8B030D-6E8A-4147-A177-3AD203B41FA5}">
                      <a16:colId xmlns:a16="http://schemas.microsoft.com/office/drawing/2014/main" val="56846583"/>
                    </a:ext>
                  </a:extLst>
                </a:gridCol>
                <a:gridCol w="4579851">
                  <a:extLst>
                    <a:ext uri="{9D8B030D-6E8A-4147-A177-3AD203B41FA5}">
                      <a16:colId xmlns:a16="http://schemas.microsoft.com/office/drawing/2014/main" val="3917615875"/>
                    </a:ext>
                  </a:extLst>
                </a:gridCol>
                <a:gridCol w="5142237">
                  <a:extLst>
                    <a:ext uri="{9D8B030D-6E8A-4147-A177-3AD203B41FA5}">
                      <a16:colId xmlns:a16="http://schemas.microsoft.com/office/drawing/2014/main" val="2504053782"/>
                    </a:ext>
                  </a:extLst>
                </a:gridCol>
              </a:tblGrid>
              <a:tr h="952220">
                <a:tc>
                  <a:txBody>
                    <a:bodyPr/>
                    <a:lstStyle/>
                    <a:p>
                      <a:endParaRPr lang="en-US" sz="5600" dirty="0"/>
                    </a:p>
                  </a:txBody>
                  <a:tcPr marL="87944" marR="87944" marT="43970" marB="4397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US" sz="5600" dirty="0"/>
                    </a:p>
                  </a:txBody>
                  <a:tcPr marL="87944" marR="87944" marT="43970" marB="4397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US" sz="5600"/>
                    </a:p>
                  </a:txBody>
                  <a:tcPr marL="87944" marR="87944" marT="43970" marB="4397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US" sz="5600"/>
                    </a:p>
                  </a:txBody>
                  <a:tcPr marL="87944" marR="87944" marT="43970" marB="4397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US" sz="5600"/>
                    </a:p>
                  </a:txBody>
                  <a:tcPr marL="87944" marR="87944" marT="43970" marB="4397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547521997"/>
                  </a:ext>
                </a:extLst>
              </a:tr>
              <a:tr h="2758565"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n-US" sz="6000" b="0" kern="100" dirty="0">
                          <a:solidFill>
                            <a:schemeClr val="accent6">
                              <a:lumMod val="75000"/>
                            </a:schemeClr>
                          </a:solidFill>
                          <a:effectLst/>
                          <a:latin typeface="Aptos" panose="020B0004020202020204" pitchFamily="34" charset="0"/>
                          <a:ea typeface="Aptos" panose="020B0004020202020204" pitchFamily="34" charset="0"/>
                          <a:cs typeface="Times New Roman" panose="02020603050405020304" pitchFamily="18" charset="0"/>
                        </a:rPr>
                        <a:t>Daily Dish</a:t>
                      </a:r>
                      <a:endParaRPr lang="en-GB" sz="6000" b="0" kern="100" dirty="0">
                        <a:solidFill>
                          <a:schemeClr val="accent6">
                            <a:lumMod val="75000"/>
                          </a:schemeClr>
                        </a:solidFill>
                        <a:effectLst/>
                        <a:latin typeface="Aptos" panose="020B0004020202020204" pitchFamily="34" charset="0"/>
                        <a:ea typeface="Aptos" panose="020B0004020202020204" pitchFamily="34" charset="0"/>
                        <a:cs typeface="Times New Roman" panose="02020603050405020304" pitchFamily="18" charset="0"/>
                      </a:endParaRPr>
                    </a:p>
                    <a:p>
                      <a:pPr marL="0" marR="0" lvl="0" indent="0" algn="ctr" defTabSz="2851191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3200" kern="100" dirty="0">
                          <a:solidFill>
                            <a:srgbClr val="000000"/>
                          </a:solidFill>
                          <a:effectLst/>
                          <a:latin typeface="Aptos" panose="020B0004020202020204" pitchFamily="34" charset="0"/>
                          <a:ea typeface="Aptos" panose="020B0004020202020204" pitchFamily="34" charset="0"/>
                          <a:cs typeface="Times New Roman" panose="02020603050405020304" pitchFamily="18" charset="0"/>
                        </a:rPr>
                        <a:t>Beef Bolognaise</a:t>
                      </a:r>
                      <a:endParaRPr lang="en-US" sz="3200" kern="1200" dirty="0">
                        <a:solidFill>
                          <a:schemeClr val="tx1"/>
                        </a:solidFill>
                        <a:latin typeface="+mn-lt"/>
                        <a:ea typeface="+mn-ea"/>
                        <a:cs typeface="Calibri" panose="020F0502020204030204" pitchFamily="34" charset="0"/>
                      </a:endParaRPr>
                    </a:p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n-US" sz="3200" b="0" kern="100" dirty="0">
                          <a:solidFill>
                            <a:srgbClr val="000000"/>
                          </a:solidFill>
                          <a:effectLst/>
                          <a:latin typeface="Aptos" panose="020B0004020202020204" pitchFamily="34" charset="0"/>
                          <a:ea typeface="Aptos" panose="020B0004020202020204" pitchFamily="34" charset="0"/>
                          <a:cs typeface="Times New Roman" panose="02020603050405020304" pitchFamily="18" charset="0"/>
                        </a:rPr>
                        <a:t> </a:t>
                      </a:r>
                      <a:endParaRPr lang="en-GB" sz="3200" b="0" kern="100" dirty="0">
                        <a:effectLst/>
                        <a:latin typeface="Aptos" panose="020B0004020202020204" pitchFamily="34" charset="0"/>
                        <a:ea typeface="Aptos" panose="020B0004020202020204" pitchFamily="34" charset="0"/>
                        <a:cs typeface="Times New Roman" panose="02020603050405020304" pitchFamily="18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n-US" sz="6600" b="0" kern="100" dirty="0">
                          <a:solidFill>
                            <a:schemeClr val="accent6">
                              <a:lumMod val="75000"/>
                            </a:schemeClr>
                          </a:solidFill>
                          <a:effectLst/>
                          <a:latin typeface="Aptos" panose="020B0004020202020204" pitchFamily="34" charset="0"/>
                          <a:ea typeface="Aptos" panose="020B0004020202020204" pitchFamily="34" charset="0"/>
                          <a:cs typeface="Times New Roman" panose="02020603050405020304" pitchFamily="18" charset="0"/>
                        </a:rPr>
                        <a:t>Daily Dish</a:t>
                      </a:r>
                      <a:endParaRPr lang="en-GB" sz="6600" b="0" kern="100" dirty="0">
                        <a:solidFill>
                          <a:schemeClr val="accent6">
                            <a:lumMod val="75000"/>
                          </a:schemeClr>
                        </a:solidFill>
                        <a:effectLst/>
                        <a:latin typeface="Aptos" panose="020B0004020202020204" pitchFamily="34" charset="0"/>
                        <a:ea typeface="Aptos" panose="020B0004020202020204" pitchFamily="34" charset="0"/>
                        <a:cs typeface="Times New Roman" panose="02020603050405020304" pitchFamily="18" charset="0"/>
                      </a:endParaRPr>
                    </a:p>
                    <a:p>
                      <a:pPr algn="ctr"/>
                      <a:r>
                        <a:rPr lang="en-US" sz="3200" dirty="0">
                          <a:solidFill>
                            <a:schemeClr val="tx1">
                              <a:lumMod val="85000"/>
                              <a:lumOff val="15000"/>
                            </a:schemeClr>
                          </a:solidFill>
                        </a:rPr>
                        <a:t>Multicultural Day/Student Vote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n-US" sz="6600" b="0" kern="100" dirty="0">
                          <a:solidFill>
                            <a:schemeClr val="accent6">
                              <a:lumMod val="75000"/>
                            </a:schemeClr>
                          </a:solidFill>
                          <a:effectLst/>
                          <a:latin typeface="Aptos" panose="020B0004020202020204" pitchFamily="34" charset="0"/>
                          <a:ea typeface="Aptos" panose="020B0004020202020204" pitchFamily="34" charset="0"/>
                          <a:cs typeface="Times New Roman" panose="02020603050405020304" pitchFamily="18" charset="0"/>
                        </a:rPr>
                        <a:t>Daily Dish</a:t>
                      </a:r>
                      <a:endParaRPr lang="en-GB" sz="6600" b="0" kern="100" dirty="0">
                        <a:solidFill>
                          <a:schemeClr val="accent6">
                            <a:lumMod val="75000"/>
                          </a:schemeClr>
                        </a:solidFill>
                        <a:effectLst/>
                        <a:latin typeface="Aptos" panose="020B0004020202020204" pitchFamily="34" charset="0"/>
                        <a:ea typeface="Aptos" panose="020B0004020202020204" pitchFamily="34" charset="0"/>
                        <a:cs typeface="Times New Roman" panose="02020603050405020304" pitchFamily="18" charset="0"/>
                      </a:endParaRPr>
                    </a:p>
                    <a:p>
                      <a:pPr algn="ctr"/>
                      <a:r>
                        <a:rPr lang="en-US" sz="3200" dirty="0">
                          <a:solidFill>
                            <a:schemeClr val="tx1">
                              <a:lumMod val="85000"/>
                              <a:lumOff val="15000"/>
                            </a:schemeClr>
                          </a:solidFill>
                        </a:rPr>
                        <a:t>Roast pork leg, sage &amp; onion stuffing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n-US" sz="6600" b="0" kern="100" dirty="0">
                          <a:solidFill>
                            <a:schemeClr val="accent6">
                              <a:lumMod val="75000"/>
                            </a:schemeClr>
                          </a:solidFill>
                          <a:effectLst/>
                          <a:latin typeface="Aptos" panose="020B0004020202020204" pitchFamily="34" charset="0"/>
                          <a:ea typeface="Aptos" panose="020B0004020202020204" pitchFamily="34" charset="0"/>
                          <a:cs typeface="Times New Roman" panose="02020603050405020304" pitchFamily="18" charset="0"/>
                        </a:rPr>
                        <a:t>Daily Dish</a:t>
                      </a:r>
                    </a:p>
                    <a:p>
                      <a:pPr marL="0" marR="0" lvl="0" indent="0" algn="ctr" defTabSz="2851191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3200" b="0" i="0" u="none" strike="noStrike" kern="100" cap="none" spc="0" normalizeH="0" baseline="0" noProof="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LnTx/>
                          <a:uFillTx/>
                          <a:latin typeface="Aptos" panose="020B0004020202020204" pitchFamily="34" charset="0"/>
                          <a:ea typeface="Aptos" panose="020B0004020202020204" pitchFamily="34" charset="0"/>
                          <a:cs typeface="Times New Roman" panose="02020603050405020304" pitchFamily="18" charset="0"/>
                        </a:rPr>
                        <a:t>Cottage Pie Topped with Mash Potato</a:t>
                      </a:r>
                    </a:p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endParaRPr lang="en-GB" sz="6600" b="0" kern="100" dirty="0">
                        <a:solidFill>
                          <a:schemeClr val="accent6">
                            <a:lumMod val="75000"/>
                          </a:schemeClr>
                        </a:solidFill>
                        <a:effectLst/>
                        <a:latin typeface="Aptos" panose="020B0004020202020204" pitchFamily="34" charset="0"/>
                        <a:ea typeface="Aptos" panose="020B0004020202020204" pitchFamily="34" charset="0"/>
                        <a:cs typeface="Times New Roman" panose="02020603050405020304" pitchFamily="18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6600" dirty="0">
                          <a:solidFill>
                            <a:schemeClr val="accent6">
                              <a:lumMod val="50000"/>
                            </a:schemeClr>
                          </a:solidFill>
                          <a:latin typeface="Market Saturday" pitchFamily="2" charset="0"/>
                        </a:rPr>
                        <a:t>Daily Dish</a:t>
                      </a:r>
                    </a:p>
                    <a:p>
                      <a:pPr algn="ctr"/>
                      <a:r>
                        <a:rPr lang="en-US" sz="3200" dirty="0">
                          <a:solidFill>
                            <a:schemeClr val="tx1">
                              <a:lumMod val="85000"/>
                              <a:lumOff val="15000"/>
                            </a:schemeClr>
                          </a:solidFill>
                        </a:rPr>
                        <a:t>Breaded Chicken With Katsu Sauce</a:t>
                      </a:r>
                      <a:endParaRPr lang="en-US" sz="3000" dirty="0">
                        <a:solidFill>
                          <a:schemeClr val="tx1">
                            <a:lumMod val="85000"/>
                            <a:lumOff val="15000"/>
                          </a:schemeClr>
                        </a:solidFill>
                      </a:endParaRPr>
                    </a:p>
                  </a:txBody>
                  <a:tcPr marL="87944" marR="87944" marT="43970" marB="4397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355189018"/>
                  </a:ext>
                </a:extLst>
              </a:tr>
              <a:tr h="2555793"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n-US" sz="6000" kern="100" dirty="0">
                          <a:solidFill>
                            <a:srgbClr val="000000"/>
                          </a:solidFill>
                          <a:effectLst/>
                          <a:latin typeface="Aptos" panose="020B0004020202020204" pitchFamily="34" charset="0"/>
                          <a:ea typeface="Aptos" panose="020B0004020202020204" pitchFamily="34" charset="0"/>
                          <a:cs typeface="Times New Roman" panose="02020603050405020304" pitchFamily="18" charset="0"/>
                        </a:rPr>
                        <a:t>Halal Dish</a:t>
                      </a:r>
                    </a:p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n-US" sz="3200" kern="100" dirty="0">
                          <a:solidFill>
                            <a:srgbClr val="000000"/>
                          </a:solidFill>
                          <a:effectLst/>
                          <a:latin typeface="Aptos" panose="020B0004020202020204" pitchFamily="34" charset="0"/>
                          <a:ea typeface="Aptos" panose="020B0004020202020204" pitchFamily="34" charset="0"/>
                          <a:cs typeface="Times New Roman" panose="02020603050405020304" pitchFamily="18" charset="0"/>
                        </a:rPr>
                        <a:t>Halal Beef Bolognaise</a:t>
                      </a:r>
                      <a:endParaRPr lang="en-US" sz="3200" kern="1200" dirty="0">
                        <a:solidFill>
                          <a:schemeClr val="tx1"/>
                        </a:solidFill>
                        <a:latin typeface="+mn-lt"/>
                        <a:ea typeface="+mn-ea"/>
                        <a:cs typeface="Calibri" panose="020F050202020403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6600" dirty="0">
                          <a:solidFill>
                            <a:schemeClr val="tx1">
                              <a:lumMod val="85000"/>
                              <a:lumOff val="15000"/>
                            </a:schemeClr>
                          </a:solidFill>
                          <a:latin typeface="Market Saturday" pitchFamily="2" charset="0"/>
                        </a:rPr>
                        <a:t>Halal Dish</a:t>
                      </a:r>
                    </a:p>
                    <a:p>
                      <a:pPr algn="ctr"/>
                      <a:r>
                        <a:rPr lang="en-US" sz="3200" kern="1200" dirty="0">
                          <a:solidFill>
                            <a:schemeClr val="tx1">
                              <a:lumMod val="85000"/>
                              <a:lumOff val="15000"/>
                            </a:schemeClr>
                          </a:solidFill>
                          <a:latin typeface="+mn-lt"/>
                          <a:ea typeface="+mn-ea"/>
                          <a:cs typeface="+mn-cs"/>
                        </a:rPr>
                        <a:t>Multicultural Day/Student Vote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6600" dirty="0">
                          <a:solidFill>
                            <a:schemeClr val="tx1">
                              <a:lumMod val="85000"/>
                              <a:lumOff val="15000"/>
                            </a:schemeClr>
                          </a:solidFill>
                          <a:latin typeface="Market Saturday" pitchFamily="2" charset="0"/>
                        </a:rPr>
                        <a:t>Halal Dish</a:t>
                      </a:r>
                    </a:p>
                    <a:p>
                      <a:pPr algn="ctr"/>
                      <a:r>
                        <a:rPr lang="en-US" sz="3200" kern="1200" dirty="0">
                          <a:solidFill>
                            <a:schemeClr val="tx1">
                              <a:lumMod val="85000"/>
                              <a:lumOff val="15000"/>
                            </a:schemeClr>
                          </a:solidFill>
                          <a:latin typeface="+mn-lt"/>
                          <a:ea typeface="+mn-ea"/>
                          <a:cs typeface="+mn-cs"/>
                        </a:rPr>
                        <a:t>Poached Fish &amp; White sauce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6600" dirty="0">
                          <a:solidFill>
                            <a:schemeClr val="tx1">
                              <a:lumMod val="85000"/>
                              <a:lumOff val="15000"/>
                            </a:schemeClr>
                          </a:solidFill>
                          <a:latin typeface="Market Saturday" pitchFamily="2" charset="0"/>
                        </a:rPr>
                        <a:t>Halal Dish</a:t>
                      </a:r>
                    </a:p>
                    <a:p>
                      <a:pPr marL="0" marR="0" lvl="0" indent="0" algn="ctr" defTabSz="2851191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3200" b="0" i="0" u="none" strike="noStrike" kern="100" cap="none" spc="0" normalizeH="0" baseline="0" noProof="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LnTx/>
                          <a:uFillTx/>
                          <a:latin typeface="Aptos" panose="020B0004020202020204" pitchFamily="34" charset="0"/>
                          <a:ea typeface="Aptos" panose="020B0004020202020204" pitchFamily="34" charset="0"/>
                          <a:cs typeface="Times New Roman" panose="02020603050405020304" pitchFamily="18" charset="0"/>
                        </a:rPr>
                        <a:t>Halal Beef </a:t>
                      </a:r>
                      <a:r>
                        <a:rPr lang="en-US" sz="3200" kern="1200" noProof="0" dirty="0">
                          <a:solidFill>
                            <a:schemeClr val="tx1">
                              <a:lumMod val="85000"/>
                              <a:lumOff val="15000"/>
                            </a:schemeClr>
                          </a:solidFill>
                          <a:latin typeface="+mn-lt"/>
                          <a:ea typeface="+mn-ea"/>
                          <a:cs typeface="+mn-cs"/>
                        </a:rPr>
                        <a:t>Cottage</a:t>
                      </a:r>
                      <a:r>
                        <a:rPr kumimoji="0" lang="en-US" sz="3200" b="0" i="0" u="none" strike="noStrike" kern="100" cap="none" spc="0" normalizeH="0" baseline="0" noProof="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LnTx/>
                          <a:uFillTx/>
                          <a:latin typeface="Aptos" panose="020B0004020202020204" pitchFamily="34" charset="0"/>
                          <a:ea typeface="Aptos" panose="020B0004020202020204" pitchFamily="34" charset="0"/>
                          <a:cs typeface="Times New Roman" panose="02020603050405020304" pitchFamily="18" charset="0"/>
                        </a:rPr>
                        <a:t> Pie Topped with Mash Potato</a:t>
                      </a:r>
                    </a:p>
                    <a:p>
                      <a:pPr algn="ctr"/>
                      <a:endParaRPr lang="en-US" sz="6600" dirty="0">
                        <a:solidFill>
                          <a:schemeClr val="tx1">
                            <a:lumMod val="85000"/>
                            <a:lumOff val="15000"/>
                          </a:schemeClr>
                        </a:solidFill>
                        <a:latin typeface="Market Saturday" pitchFamily="2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6600" dirty="0">
                          <a:solidFill>
                            <a:schemeClr val="tx1">
                              <a:lumMod val="85000"/>
                              <a:lumOff val="15000"/>
                            </a:schemeClr>
                          </a:solidFill>
                          <a:latin typeface="Market Saturday" pitchFamily="2" charset="0"/>
                        </a:rPr>
                        <a:t>Halal Dish</a:t>
                      </a:r>
                    </a:p>
                    <a:p>
                      <a:pPr algn="ctr"/>
                      <a:r>
                        <a:rPr lang="en-US" sz="3200" dirty="0">
                          <a:solidFill>
                            <a:schemeClr val="tx1">
                              <a:lumMod val="85000"/>
                              <a:lumOff val="15000"/>
                            </a:schemeClr>
                          </a:solidFill>
                        </a:rPr>
                        <a:t>Breaded Chicken With Katsu Sauce</a:t>
                      </a:r>
                      <a:endParaRPr lang="en-US" sz="3000" dirty="0">
                        <a:solidFill>
                          <a:schemeClr val="tx1">
                            <a:lumMod val="85000"/>
                            <a:lumOff val="15000"/>
                          </a:schemeClr>
                        </a:solidFill>
                      </a:endParaRPr>
                    </a:p>
                  </a:txBody>
                  <a:tcPr marL="87944" marR="87944" marT="43970" marB="4397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4071196316"/>
                  </a:ext>
                </a:extLst>
              </a:tr>
              <a:tr h="2044635"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n-US" sz="6000" kern="100" dirty="0">
                          <a:solidFill>
                            <a:schemeClr val="accent6">
                              <a:lumMod val="75000"/>
                            </a:schemeClr>
                          </a:solidFill>
                          <a:effectLst/>
                          <a:latin typeface="Aptos" panose="020B0004020202020204" pitchFamily="34" charset="0"/>
                          <a:ea typeface="Aptos" panose="020B0004020202020204" pitchFamily="34" charset="0"/>
                          <a:cs typeface="Times New Roman" panose="02020603050405020304" pitchFamily="18" charset="0"/>
                        </a:rPr>
                        <a:t>Vegetarian</a:t>
                      </a:r>
                    </a:p>
                    <a:p>
                      <a:pPr marL="0" marR="0" lvl="0" indent="0" algn="ctr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lang="en-US" sz="3200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Calibri"/>
                        </a:rPr>
                        <a:t>Pesto &amp; Chickpea pasta Bake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6600" dirty="0">
                          <a:solidFill>
                            <a:schemeClr val="accent6">
                              <a:lumMod val="75000"/>
                            </a:schemeClr>
                          </a:solidFill>
                          <a:latin typeface="Market Saturday" pitchFamily="2" charset="0"/>
                        </a:rPr>
                        <a:t>Vegetarian</a:t>
                      </a:r>
                    </a:p>
                    <a:p>
                      <a:pPr algn="ctr"/>
                      <a:r>
                        <a:rPr lang="en-US" sz="3200" dirty="0">
                          <a:solidFill>
                            <a:schemeClr val="tx1">
                              <a:lumMod val="85000"/>
                              <a:lumOff val="15000"/>
                            </a:schemeClr>
                          </a:solidFill>
                        </a:rPr>
                        <a:t>Multicultural Day/Student Vote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6600" dirty="0">
                          <a:solidFill>
                            <a:schemeClr val="accent6">
                              <a:lumMod val="75000"/>
                            </a:schemeClr>
                          </a:solidFill>
                          <a:latin typeface="Market Saturday" pitchFamily="2" charset="0"/>
                        </a:rPr>
                        <a:t>Vegetarian</a:t>
                      </a:r>
                      <a:endParaRPr lang="en-US" sz="3200" dirty="0">
                        <a:solidFill>
                          <a:schemeClr val="accent6">
                            <a:lumMod val="75000"/>
                          </a:schemeClr>
                        </a:solidFill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  <a:p>
                      <a:pPr algn="ctr"/>
                      <a:r>
                        <a:rPr lang="en-US" sz="3200" dirty="0"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Vegetable, Mixed Bean &amp; Cheese Bake</a:t>
                      </a:r>
                      <a:endParaRPr lang="en-US" sz="3600" dirty="0">
                        <a:solidFill>
                          <a:schemeClr val="tx1"/>
                        </a:solidFill>
                        <a:latin typeface="Market Saturday" pitchFamily="2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6600" dirty="0">
                          <a:solidFill>
                            <a:schemeClr val="accent6">
                              <a:lumMod val="75000"/>
                            </a:schemeClr>
                          </a:solidFill>
                          <a:latin typeface="Market Saturday" pitchFamily="2" charset="0"/>
                        </a:rPr>
                        <a:t>Vegetarian</a:t>
                      </a:r>
                    </a:p>
                    <a:p>
                      <a:pPr marL="0" marR="0" lvl="0" indent="0" algn="ctr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lang="en-US" sz="3200" kern="100" dirty="0">
                          <a:solidFill>
                            <a:srgbClr val="000000"/>
                          </a:solidFill>
                          <a:effectLst/>
                          <a:latin typeface="Aptos"/>
                          <a:ea typeface="Aptos" panose="020B0004020202020204" pitchFamily="34" charset="0"/>
                          <a:cs typeface="Times New Roman"/>
                        </a:rPr>
                        <a:t>Roasted Vegetable &amp; Lentil Cottage Pie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6600" dirty="0">
                          <a:solidFill>
                            <a:schemeClr val="accent6">
                              <a:lumMod val="75000"/>
                            </a:schemeClr>
                          </a:solidFill>
                          <a:latin typeface="Market Saturday" pitchFamily="2" charset="0"/>
                        </a:rPr>
                        <a:t>Vegetarian</a:t>
                      </a:r>
                    </a:p>
                    <a:p>
                      <a:pPr marL="0" marR="0" lvl="0" indent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sz="3200">
                          <a:solidFill>
                            <a:schemeClr val="tx1">
                              <a:lumMod val="85000"/>
                              <a:lumOff val="15000"/>
                            </a:schemeClr>
                          </a:solidFill>
                        </a:rPr>
                        <a:t>Breaded Tofu with Katsu Sauce</a:t>
                      </a:r>
                      <a:endParaRPr lang="en-US"/>
                    </a:p>
                  </a:txBody>
                  <a:tcPr marL="87944" marR="87944" marT="43970" marB="4397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494369184"/>
                  </a:ext>
                </a:extLst>
              </a:tr>
              <a:tr h="2041182">
                <a:tc>
                  <a:txBody>
                    <a:bodyPr/>
                    <a:lstStyle/>
                    <a:p>
                      <a:pPr algn="ctr"/>
                      <a:r>
                        <a:rPr lang="en-US" sz="6600" dirty="0">
                          <a:solidFill>
                            <a:schemeClr val="tx1">
                              <a:lumMod val="85000"/>
                              <a:lumOff val="15000"/>
                            </a:schemeClr>
                          </a:solidFill>
                          <a:latin typeface="Market Saturday" pitchFamily="2" charset="0"/>
                        </a:rPr>
                        <a:t>Veg</a:t>
                      </a:r>
                    </a:p>
                    <a:p>
                      <a:pPr marL="0" marR="0" lvl="0" indent="0" algn="ctr" defTabSz="2851191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32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>
                              <a:lumMod val="85000"/>
                              <a:lumOff val="15000"/>
                            </a:prstClr>
                          </a:solidFill>
                          <a:effectLst/>
                          <a:uLnTx/>
                          <a:uFillTx/>
                          <a:latin typeface="+mn-lt"/>
                          <a:ea typeface="+mn-ea"/>
                          <a:cs typeface="+mn-cs"/>
                        </a:rPr>
                        <a:t>Mixed Vegetables</a:t>
                      </a:r>
                    </a:p>
                  </a:txBody>
                  <a:tcPr marL="87944" marR="87944" marT="43970" marB="4397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6600" dirty="0">
                          <a:solidFill>
                            <a:schemeClr val="tx1">
                              <a:lumMod val="85000"/>
                              <a:lumOff val="15000"/>
                            </a:schemeClr>
                          </a:solidFill>
                          <a:latin typeface="Market Saturday" pitchFamily="2" charset="0"/>
                        </a:rPr>
                        <a:t>Veg</a:t>
                      </a:r>
                    </a:p>
                    <a:p>
                      <a:pPr algn="ctr"/>
                      <a:r>
                        <a:rPr lang="en-US" sz="3200" dirty="0">
                          <a:solidFill>
                            <a:schemeClr val="tx1">
                              <a:lumMod val="85000"/>
                              <a:lumOff val="15000"/>
                            </a:schemeClr>
                          </a:solidFill>
                        </a:rPr>
                        <a:t>Mixed Vegetables</a:t>
                      </a:r>
                    </a:p>
                    <a:p>
                      <a:pPr algn="ctr"/>
                      <a:endParaRPr lang="en-US" sz="3200" dirty="0">
                        <a:solidFill>
                          <a:schemeClr val="tx1">
                            <a:lumMod val="85000"/>
                            <a:lumOff val="15000"/>
                          </a:schemeClr>
                        </a:solidFill>
                      </a:endParaRPr>
                    </a:p>
                  </a:txBody>
                  <a:tcPr marL="87944" marR="87944" marT="43970" marB="4397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6600" dirty="0">
                          <a:solidFill>
                            <a:schemeClr val="tx1">
                              <a:lumMod val="85000"/>
                              <a:lumOff val="15000"/>
                            </a:schemeClr>
                          </a:solidFill>
                          <a:latin typeface="Market Saturday" pitchFamily="2" charset="0"/>
                        </a:rPr>
                        <a:t>Veg</a:t>
                      </a:r>
                    </a:p>
                    <a:p>
                      <a:pPr marL="0" marR="0" lvl="0" indent="0" algn="ctr" defTabSz="2851191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32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>
                              <a:lumMod val="85000"/>
                              <a:lumOff val="15000"/>
                            </a:prstClr>
                          </a:solidFill>
                          <a:effectLst/>
                          <a:uLnTx/>
                          <a:uFillTx/>
                          <a:latin typeface="+mn-lt"/>
                          <a:ea typeface="+mn-ea"/>
                          <a:cs typeface="+mn-cs"/>
                        </a:rPr>
                        <a:t>Mixed Vegetables</a:t>
                      </a:r>
                    </a:p>
                  </a:txBody>
                  <a:tcPr marL="87944" marR="87944" marT="43970" marB="4397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6600" dirty="0">
                          <a:solidFill>
                            <a:schemeClr val="tx1">
                              <a:lumMod val="85000"/>
                              <a:lumOff val="15000"/>
                            </a:schemeClr>
                          </a:solidFill>
                          <a:latin typeface="Market Saturday" pitchFamily="2" charset="0"/>
                        </a:rPr>
                        <a:t>Veg</a:t>
                      </a:r>
                    </a:p>
                    <a:p>
                      <a:pPr marL="0" marR="0" lvl="0" indent="0" algn="ctr" defTabSz="2851191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32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>
                              <a:lumMod val="85000"/>
                              <a:lumOff val="15000"/>
                            </a:prstClr>
                          </a:solidFill>
                          <a:effectLst/>
                          <a:uLnTx/>
                          <a:uFillTx/>
                          <a:latin typeface="+mn-lt"/>
                          <a:ea typeface="+mn-ea"/>
                          <a:cs typeface="+mn-cs"/>
                        </a:rPr>
                        <a:t>Mixed Vegetables</a:t>
                      </a:r>
                    </a:p>
                  </a:txBody>
                  <a:tcPr marL="87944" marR="87944" marT="43970" marB="4397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6600" dirty="0">
                          <a:solidFill>
                            <a:schemeClr val="tx1">
                              <a:lumMod val="85000"/>
                              <a:lumOff val="15000"/>
                            </a:schemeClr>
                          </a:solidFill>
                          <a:latin typeface="Market Saturday" pitchFamily="2" charset="0"/>
                        </a:rPr>
                        <a:t>Veg</a:t>
                      </a:r>
                    </a:p>
                    <a:p>
                      <a:pPr marL="0" marR="0" lvl="0" indent="0" algn="ctr" defTabSz="2851191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32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>
                              <a:lumMod val="85000"/>
                              <a:lumOff val="15000"/>
                            </a:prstClr>
                          </a:solidFill>
                          <a:effectLst/>
                          <a:uLnTx/>
                          <a:uFillTx/>
                          <a:latin typeface="+mn-lt"/>
                          <a:ea typeface="+mn-ea"/>
                          <a:cs typeface="+mn-cs"/>
                        </a:rPr>
                        <a:t>Mixed Vegetables</a:t>
                      </a:r>
                    </a:p>
                  </a:txBody>
                  <a:tcPr marL="87944" marR="87944" marT="43970" marB="4397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845335254"/>
                  </a:ext>
                </a:extLst>
              </a:tr>
              <a:tr h="1478232">
                <a:tc>
                  <a:txBody>
                    <a:bodyPr/>
                    <a:lstStyle/>
                    <a:p>
                      <a:pPr algn="ctr"/>
                      <a:r>
                        <a:rPr lang="en-US" sz="6600" b="0" dirty="0">
                          <a:solidFill>
                            <a:schemeClr val="accent6">
                              <a:lumMod val="75000"/>
                            </a:schemeClr>
                          </a:solidFill>
                        </a:rPr>
                        <a:t>Starch</a:t>
                      </a:r>
                    </a:p>
                    <a:p>
                      <a:pPr algn="ctr"/>
                      <a:r>
                        <a:rPr lang="en-US" sz="3200" dirty="0" err="1">
                          <a:solidFill>
                            <a:schemeClr val="tx1">
                              <a:lumMod val="85000"/>
                              <a:lumOff val="15000"/>
                            </a:schemeClr>
                          </a:solidFill>
                        </a:rPr>
                        <a:t>Wholemeal</a:t>
                      </a:r>
                      <a:r>
                        <a:rPr lang="en-US" sz="3200" dirty="0">
                          <a:solidFill>
                            <a:schemeClr val="tx1">
                              <a:lumMod val="85000"/>
                              <a:lumOff val="15000"/>
                            </a:schemeClr>
                          </a:solidFill>
                        </a:rPr>
                        <a:t> pasta</a:t>
                      </a:r>
                    </a:p>
                  </a:txBody>
                  <a:tcPr marL="87944" marR="87944" marT="43970" marB="4397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2851191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6600" b="0" dirty="0">
                          <a:solidFill>
                            <a:schemeClr val="accent6">
                              <a:lumMod val="75000"/>
                            </a:schemeClr>
                          </a:solidFill>
                        </a:rPr>
                        <a:t>Starch</a:t>
                      </a:r>
                    </a:p>
                  </a:txBody>
                  <a:tcPr marL="87944" marR="87944" marT="43970" marB="4397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2851191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6600" b="0" dirty="0">
                          <a:solidFill>
                            <a:schemeClr val="accent6">
                              <a:lumMod val="75000"/>
                            </a:schemeClr>
                          </a:solidFill>
                        </a:rPr>
                        <a:t>Starch</a:t>
                      </a:r>
                    </a:p>
                    <a:p>
                      <a:pPr marL="0" marR="0" lvl="0" indent="0" algn="ctr" defTabSz="2851191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3200" dirty="0">
                          <a:solidFill>
                            <a:schemeClr val="tx1">
                              <a:lumMod val="85000"/>
                              <a:lumOff val="15000"/>
                            </a:schemeClr>
                          </a:solidFill>
                        </a:rPr>
                        <a:t>Roast New Potatoes</a:t>
                      </a:r>
                    </a:p>
                  </a:txBody>
                  <a:tcPr marL="87944" marR="87944" marT="43970" marB="4397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2851191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6600" b="0" dirty="0">
                          <a:solidFill>
                            <a:schemeClr val="accent6">
                              <a:lumMod val="75000"/>
                            </a:schemeClr>
                          </a:solidFill>
                        </a:rPr>
                        <a:t>Starch</a:t>
                      </a:r>
                    </a:p>
                  </a:txBody>
                  <a:tcPr marL="87944" marR="87944" marT="43970" marB="4397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2851191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6600" b="0" dirty="0">
                          <a:solidFill>
                            <a:schemeClr val="accent6">
                              <a:lumMod val="75000"/>
                            </a:schemeClr>
                          </a:solidFill>
                        </a:rPr>
                        <a:t>Starch</a:t>
                      </a:r>
                    </a:p>
                    <a:p>
                      <a:pPr algn="ctr"/>
                      <a:r>
                        <a:rPr lang="en-US" sz="3200" dirty="0">
                          <a:solidFill>
                            <a:schemeClr val="tx1">
                              <a:lumMod val="85000"/>
                              <a:lumOff val="15000"/>
                            </a:schemeClr>
                          </a:solidFill>
                        </a:rPr>
                        <a:t>Rice</a:t>
                      </a:r>
                    </a:p>
                  </a:txBody>
                  <a:tcPr marL="87944" marR="87944" marT="43970" marB="4397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64043806"/>
                  </a:ext>
                </a:extLst>
              </a:tr>
              <a:tr h="1864390">
                <a:tc>
                  <a:txBody>
                    <a:bodyPr/>
                    <a:lstStyle/>
                    <a:p>
                      <a:pPr algn="ctr"/>
                      <a:r>
                        <a:rPr lang="en-US" sz="6000" dirty="0">
                          <a:solidFill>
                            <a:srgbClr val="00B050"/>
                          </a:solidFill>
                          <a:latin typeface="Market Saturday" pitchFamily="2" charset="0"/>
                        </a:rPr>
                        <a:t>Dessert</a:t>
                      </a:r>
                    </a:p>
                    <a:p>
                      <a:pPr marL="0" marR="0" lvl="0" indent="0" algn="ctr" defTabSz="2851191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3200" dirty="0">
                          <a:solidFill>
                            <a:schemeClr val="tx1">
                              <a:lumMod val="85000"/>
                              <a:lumOff val="15000"/>
                            </a:schemeClr>
                          </a:solidFill>
                        </a:rPr>
                        <a:t>Carrot Cake</a:t>
                      </a:r>
                    </a:p>
                    <a:p>
                      <a:pPr marL="0" marR="0" lvl="0" indent="0" algn="ctr" defTabSz="2851191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US" sz="3200" dirty="0">
                        <a:solidFill>
                          <a:schemeClr val="tx1">
                            <a:lumMod val="85000"/>
                            <a:lumOff val="15000"/>
                          </a:schemeClr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6000" dirty="0">
                          <a:solidFill>
                            <a:srgbClr val="00B050"/>
                          </a:solidFill>
                          <a:latin typeface="Market Saturday" pitchFamily="2" charset="0"/>
                        </a:rPr>
                        <a:t>Dessert</a:t>
                      </a:r>
                      <a:endParaRPr lang="en-US" sz="3200" dirty="0">
                        <a:solidFill>
                          <a:schemeClr val="tx1">
                            <a:lumMod val="85000"/>
                            <a:lumOff val="15000"/>
                          </a:schemeClr>
                        </a:solidFill>
                      </a:endParaRPr>
                    </a:p>
                    <a:p>
                      <a:pPr marL="0" marR="0" lvl="0" indent="0" algn="ctr" defTabSz="2851191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3200" dirty="0">
                          <a:solidFill>
                            <a:schemeClr val="tx1"/>
                          </a:solidFill>
                          <a:latin typeface="+mn-lt"/>
                        </a:rPr>
                        <a:t>Fruit Cobbler</a:t>
                      </a:r>
                    </a:p>
                    <a:p>
                      <a:pPr marL="0" marR="0" lvl="0" indent="0" algn="ctr" defTabSz="2851191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US" sz="3200" dirty="0">
                        <a:solidFill>
                          <a:schemeClr val="tx1">
                            <a:lumMod val="85000"/>
                            <a:lumOff val="15000"/>
                          </a:schemeClr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6000" dirty="0">
                          <a:solidFill>
                            <a:srgbClr val="00B050"/>
                          </a:solidFill>
                          <a:latin typeface="Market Saturday" pitchFamily="2" charset="0"/>
                        </a:rPr>
                        <a:t>Dessert</a:t>
                      </a:r>
                    </a:p>
                    <a:p>
                      <a:pPr marL="0" marR="0" lvl="0" indent="0" algn="ctr" defTabSz="2851191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3200" dirty="0">
                          <a:solidFill>
                            <a:schemeClr val="tx1">
                              <a:lumMod val="85000"/>
                              <a:lumOff val="15000"/>
                            </a:schemeClr>
                          </a:solidFill>
                        </a:rPr>
                        <a:t>Fresh fruit Day</a:t>
                      </a:r>
                    </a:p>
                    <a:p>
                      <a:pPr marL="0" marR="0" lvl="0" indent="0" algn="ctr" defTabSz="2851191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US" sz="3200" dirty="0">
                        <a:solidFill>
                          <a:schemeClr val="tx1">
                            <a:lumMod val="85000"/>
                            <a:lumOff val="15000"/>
                          </a:schemeClr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6000" dirty="0">
                          <a:solidFill>
                            <a:srgbClr val="00B050"/>
                          </a:solidFill>
                          <a:latin typeface="Market Saturday" pitchFamily="2" charset="0"/>
                        </a:rPr>
                        <a:t>Dessert</a:t>
                      </a:r>
                    </a:p>
                    <a:p>
                      <a:pPr marL="0" marR="0" lvl="0" indent="0" algn="ctr" defTabSz="2851191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3200" dirty="0">
                          <a:solidFill>
                            <a:schemeClr val="tx1">
                              <a:lumMod val="85000"/>
                              <a:lumOff val="15000"/>
                            </a:schemeClr>
                          </a:solidFill>
                        </a:rPr>
                        <a:t>Fruit &amp; Oat Cookie</a:t>
                      </a:r>
                    </a:p>
                    <a:p>
                      <a:pPr algn="ctr"/>
                      <a:r>
                        <a:rPr lang="en-US" sz="3200" dirty="0">
                          <a:solidFill>
                            <a:schemeClr val="tx1"/>
                          </a:solidFill>
                          <a:latin typeface="Market Saturday" pitchFamily="2" charset="0"/>
                        </a:rPr>
                        <a:t> 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6000" dirty="0">
                          <a:solidFill>
                            <a:srgbClr val="00B050"/>
                          </a:solidFill>
                          <a:latin typeface="Market Saturday" pitchFamily="2" charset="0"/>
                        </a:rPr>
                        <a:t>Dessert</a:t>
                      </a:r>
                    </a:p>
                    <a:p>
                      <a:pPr algn="ctr"/>
                      <a:r>
                        <a:rPr lang="en-US" sz="3200" dirty="0">
                          <a:solidFill>
                            <a:schemeClr val="tx1">
                              <a:lumMod val="85000"/>
                              <a:lumOff val="15000"/>
                            </a:schemeClr>
                          </a:solidFill>
                        </a:rPr>
                        <a:t>Sweet treat Friday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447022661"/>
                  </a:ext>
                </a:extLst>
              </a:tr>
            </a:tbl>
          </a:graphicData>
        </a:graphic>
      </p:graphicFrame>
      <p:pic>
        <p:nvPicPr>
          <p:cNvPr id="15" name="Picture 14">
            <a:extLst>
              <a:ext uri="{FF2B5EF4-FFF2-40B4-BE49-F238E27FC236}">
                <a16:creationId xmlns:a16="http://schemas.microsoft.com/office/drawing/2014/main" id="{CD7FDAC5-1F6D-4EFA-92C8-424E4FCEBC52}"/>
              </a:ext>
            </a:extLst>
          </p:cNvPr>
          <p:cNvPicPr>
            <a:picLocks noGrp="1" noRot="1" noChangeAspect="1" noMove="1" noResize="1" noEditPoints="1" noAdjustHandles="1" noChangeArrowheads="1" noChangeShapeType="1" noCrop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21695301" y="4626761"/>
            <a:ext cx="3026088" cy="942446"/>
          </a:xfrm>
          <a:prstGeom prst="rect">
            <a:avLst/>
          </a:prstGeom>
        </p:spPr>
      </p:pic>
      <p:pic>
        <p:nvPicPr>
          <p:cNvPr id="14" name="Picture 13">
            <a:extLst>
              <a:ext uri="{FF2B5EF4-FFF2-40B4-BE49-F238E27FC236}">
                <a16:creationId xmlns:a16="http://schemas.microsoft.com/office/drawing/2014/main" id="{166A985D-5EBE-6A82-A62B-5F14DCF06F1A}"/>
              </a:ext>
            </a:extLst>
          </p:cNvPr>
          <p:cNvPicPr>
            <a:picLocks noGrp="1" noRot="1" noChangeAspect="1" noMove="1" noResize="1" noEditPoints="1" noAdjustHandles="1" noChangeArrowheads="1" noChangeShapeType="1" noCrop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16927961" y="4626761"/>
            <a:ext cx="3026088" cy="942447"/>
          </a:xfrm>
          <a:prstGeom prst="rect">
            <a:avLst/>
          </a:prstGeom>
        </p:spPr>
      </p:pic>
      <p:pic>
        <p:nvPicPr>
          <p:cNvPr id="13" name="Picture 12">
            <a:extLst>
              <a:ext uri="{FF2B5EF4-FFF2-40B4-BE49-F238E27FC236}">
                <a16:creationId xmlns:a16="http://schemas.microsoft.com/office/drawing/2014/main" id="{20D02153-69DF-DC06-52C3-B4CAF6D7F7F3}"/>
              </a:ext>
            </a:extLst>
          </p:cNvPr>
          <p:cNvPicPr>
            <a:picLocks noGrp="1" noRot="1" noChangeAspect="1" noMove="1" noResize="1" noEditPoints="1" noAdjustHandles="1" noChangeArrowheads="1" noChangeShapeType="1" noCrop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12372743" y="4690343"/>
            <a:ext cx="3026091" cy="942447"/>
          </a:xfrm>
          <a:prstGeom prst="rect">
            <a:avLst/>
          </a:prstGeom>
        </p:spPr>
      </p:pic>
      <p:pic>
        <p:nvPicPr>
          <p:cNvPr id="12" name="Picture 11">
            <a:extLst>
              <a:ext uri="{FF2B5EF4-FFF2-40B4-BE49-F238E27FC236}">
                <a16:creationId xmlns:a16="http://schemas.microsoft.com/office/drawing/2014/main" id="{533F7F05-546B-DFAD-FF3D-D97D02C605A7}"/>
              </a:ext>
            </a:extLst>
          </p:cNvPr>
          <p:cNvPicPr>
            <a:picLocks noGrp="1" noRot="1" noChangeAspect="1" noMove="1" noResize="1" noEditPoints="1" noAdjustHandles="1" noChangeArrowheads="1" noChangeShapeType="1" noCrop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7665185" y="4690342"/>
            <a:ext cx="3026091" cy="942448"/>
          </a:xfrm>
          <a:prstGeom prst="rect">
            <a:avLst/>
          </a:prstGeom>
        </p:spPr>
      </p:pic>
      <p:pic>
        <p:nvPicPr>
          <p:cNvPr id="11" name="Picture 10">
            <a:extLst>
              <a:ext uri="{FF2B5EF4-FFF2-40B4-BE49-F238E27FC236}">
                <a16:creationId xmlns:a16="http://schemas.microsoft.com/office/drawing/2014/main" id="{3305C2C9-EE73-DCCA-D382-6CDD672AD962}"/>
              </a:ext>
            </a:extLst>
          </p:cNvPr>
          <p:cNvPicPr>
            <a:picLocks noGrp="1" noRot="1" noChangeAspect="1" noMove="1" noResize="1" noEditPoints="1" noAdjustHandles="1" noChangeArrowheads="1" noChangeShapeType="1" noCrop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2578691" y="4684303"/>
            <a:ext cx="3026094" cy="942448"/>
          </a:xfrm>
          <a:prstGeom prst="rect">
            <a:avLst/>
          </a:prstGeom>
        </p:spPr>
      </p:pic>
      <p:sp>
        <p:nvSpPr>
          <p:cNvPr id="18" name="TextBox 17">
            <a:extLst>
              <a:ext uri="{FF2B5EF4-FFF2-40B4-BE49-F238E27FC236}">
                <a16:creationId xmlns:a16="http://schemas.microsoft.com/office/drawing/2014/main" id="{9123D268-9581-A969-33B7-B1ED383E3792}"/>
              </a:ext>
            </a:extLst>
          </p:cNvPr>
          <p:cNvSpPr txBox="1">
            <a:spLocks noGrp="1" noRot="1" noMove="1" noResize="1" noEditPoints="1" noAdjustHandles="1" noChangeArrowheads="1" noChangeShapeType="1"/>
          </p:cNvSpPr>
          <p:nvPr/>
        </p:nvSpPr>
        <p:spPr>
          <a:xfrm>
            <a:off x="15612533" y="10041467"/>
            <a:ext cx="914400" cy="91440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en-GB" dirty="0"/>
          </a:p>
        </p:txBody>
      </p:sp>
      <p:sp>
        <p:nvSpPr>
          <p:cNvPr id="20" name="TextBox 19">
            <a:extLst>
              <a:ext uri="{FF2B5EF4-FFF2-40B4-BE49-F238E27FC236}">
                <a16:creationId xmlns:a16="http://schemas.microsoft.com/office/drawing/2014/main" id="{7BB8DA9E-87BF-D3FF-E6FD-424622EB9BB9}"/>
              </a:ext>
            </a:extLst>
          </p:cNvPr>
          <p:cNvSpPr txBox="1">
            <a:spLocks noGrp="1" noRot="1" noMove="1" noResize="1" noEditPoints="1" noAdjustHandles="1" noChangeArrowheads="1" noChangeShapeType="1"/>
          </p:cNvSpPr>
          <p:nvPr/>
        </p:nvSpPr>
        <p:spPr>
          <a:xfrm>
            <a:off x="9178230" y="19014347"/>
            <a:ext cx="16452282" cy="304698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en-US" sz="4800" dirty="0"/>
          </a:p>
          <a:p>
            <a:r>
              <a:rPr lang="en-US" sz="4800" dirty="0"/>
              <a:t>Fresh salads, homemade bread, proteins, cold desserts, fruit and a selection of potato, whole meal pasta, noodles &amp; rice available daily.</a:t>
            </a:r>
            <a:endParaRPr lang="en-GB" sz="4800" dirty="0"/>
          </a:p>
        </p:txBody>
      </p:sp>
    </p:spTree>
    <p:extLst>
      <p:ext uri="{BB962C8B-B14F-4D97-AF65-F5344CB8AC3E}">
        <p14:creationId xmlns:p14="http://schemas.microsoft.com/office/powerpoint/2010/main" val="332890718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CEA8865F-7BAE-D16E-24C8-5DE76A2A76F1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>
            <a:extLst>
              <a:ext uri="{FF2B5EF4-FFF2-40B4-BE49-F238E27FC236}">
                <a16:creationId xmlns:a16="http://schemas.microsoft.com/office/drawing/2014/main" id="{1E84A665-EC05-7C1A-2E7E-667B157D5D4C}"/>
              </a:ext>
            </a:extLst>
          </p:cNvPr>
          <p:cNvPicPr>
            <a:picLocks noChangeAspect="1"/>
          </p:cNvPicPr>
          <p:nvPr/>
        </p:nvPicPr>
        <p:blipFill>
          <a:blip r:embed="rId3"/>
          <a:srcRect/>
          <a:stretch/>
        </p:blipFill>
        <p:spPr>
          <a:xfrm>
            <a:off x="0" y="0"/>
            <a:ext cx="32128354" cy="22952075"/>
          </a:xfrm>
          <a:prstGeom prst="rect">
            <a:avLst/>
          </a:prstGeom>
        </p:spPr>
      </p:pic>
      <p:sp>
        <p:nvSpPr>
          <p:cNvPr id="19" name="TextBox 18">
            <a:extLst>
              <a:ext uri="{FF2B5EF4-FFF2-40B4-BE49-F238E27FC236}">
                <a16:creationId xmlns:a16="http://schemas.microsoft.com/office/drawing/2014/main" id="{B903DC42-A2B3-50AE-74B5-29D76FF76374}"/>
              </a:ext>
            </a:extLst>
          </p:cNvPr>
          <p:cNvSpPr txBox="1"/>
          <p:nvPr/>
        </p:nvSpPr>
        <p:spPr>
          <a:xfrm>
            <a:off x="4091738" y="2973322"/>
            <a:ext cx="11045868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6000" b="1" dirty="0">
                <a:solidFill>
                  <a:schemeClr val="bg1"/>
                </a:solidFill>
              </a:rPr>
              <a:t>WEEK 3</a:t>
            </a:r>
          </a:p>
        </p:txBody>
      </p:sp>
      <p:pic>
        <p:nvPicPr>
          <p:cNvPr id="21" name="Picture 20" descr="A picture containing shape&#10;&#10;Description automatically generated">
            <a:extLst>
              <a:ext uri="{FF2B5EF4-FFF2-40B4-BE49-F238E27FC236}">
                <a16:creationId xmlns:a16="http://schemas.microsoft.com/office/drawing/2014/main" id="{BE2E3010-434C-70CD-1791-10C79D0FA7C1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5398834" y="1133850"/>
            <a:ext cx="2183289" cy="2359062"/>
          </a:xfrm>
          <a:prstGeom prst="rect">
            <a:avLst/>
          </a:prstGeom>
        </p:spPr>
      </p:pic>
      <p:graphicFrame>
        <p:nvGraphicFramePr>
          <p:cNvPr id="16" name="Table 7">
            <a:extLst>
              <a:ext uri="{FF2B5EF4-FFF2-40B4-BE49-F238E27FC236}">
                <a16:creationId xmlns:a16="http://schemas.microsoft.com/office/drawing/2014/main" id="{3F9B589F-A84E-B550-5895-A42B451B0F4B}"/>
              </a:ext>
            </a:extLst>
          </p:cNvPr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542846458"/>
              </p:ext>
            </p:extLst>
          </p:nvPr>
        </p:nvGraphicFramePr>
        <p:xfrm>
          <a:off x="1654512" y="4507360"/>
          <a:ext cx="23976000" cy="15737145"/>
        </p:xfrm>
        <a:graphic>
          <a:graphicData uri="http://schemas.openxmlformats.org/drawingml/2006/table">
            <a:tbl>
              <a:tblPr firstRow="1" bandRow="1">
                <a:tableStyleId>{93296810-A885-4BE3-A3E7-6D5BEEA58F35}</a:tableStyleId>
              </a:tblPr>
              <a:tblGrid>
                <a:gridCol w="4469984">
                  <a:extLst>
                    <a:ext uri="{9D8B030D-6E8A-4147-A177-3AD203B41FA5}">
                      <a16:colId xmlns:a16="http://schemas.microsoft.com/office/drawing/2014/main" val="1020140095"/>
                    </a:ext>
                  </a:extLst>
                </a:gridCol>
                <a:gridCol w="5120416">
                  <a:extLst>
                    <a:ext uri="{9D8B030D-6E8A-4147-A177-3AD203B41FA5}">
                      <a16:colId xmlns:a16="http://schemas.microsoft.com/office/drawing/2014/main" val="2247195977"/>
                    </a:ext>
                  </a:extLst>
                </a:gridCol>
                <a:gridCol w="4795200">
                  <a:extLst>
                    <a:ext uri="{9D8B030D-6E8A-4147-A177-3AD203B41FA5}">
                      <a16:colId xmlns:a16="http://schemas.microsoft.com/office/drawing/2014/main" val="56846583"/>
                    </a:ext>
                  </a:extLst>
                </a:gridCol>
                <a:gridCol w="4795200">
                  <a:extLst>
                    <a:ext uri="{9D8B030D-6E8A-4147-A177-3AD203B41FA5}">
                      <a16:colId xmlns:a16="http://schemas.microsoft.com/office/drawing/2014/main" val="3917615875"/>
                    </a:ext>
                  </a:extLst>
                </a:gridCol>
                <a:gridCol w="4795200">
                  <a:extLst>
                    <a:ext uri="{9D8B030D-6E8A-4147-A177-3AD203B41FA5}">
                      <a16:colId xmlns:a16="http://schemas.microsoft.com/office/drawing/2014/main" val="2504053782"/>
                    </a:ext>
                  </a:extLst>
                </a:gridCol>
              </a:tblGrid>
              <a:tr h="987751">
                <a:tc>
                  <a:txBody>
                    <a:bodyPr/>
                    <a:lstStyle/>
                    <a:p>
                      <a:endParaRPr lang="en-US" sz="5600" dirty="0"/>
                    </a:p>
                  </a:txBody>
                  <a:tcPr marL="87944" marR="87944" marT="43970" marB="4397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US" sz="5600" dirty="0"/>
                    </a:p>
                  </a:txBody>
                  <a:tcPr marL="87944" marR="87944" marT="43970" marB="4397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US" sz="5600"/>
                    </a:p>
                  </a:txBody>
                  <a:tcPr marL="87944" marR="87944" marT="43970" marB="4397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US" sz="5600"/>
                    </a:p>
                  </a:txBody>
                  <a:tcPr marL="87944" marR="87944" marT="43970" marB="4397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US" sz="5600"/>
                    </a:p>
                  </a:txBody>
                  <a:tcPr marL="87944" marR="87944" marT="43970" marB="4397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547521997"/>
                  </a:ext>
                </a:extLst>
              </a:tr>
              <a:tr h="2412131"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n-US" sz="6000" b="0" kern="100" dirty="0">
                          <a:solidFill>
                            <a:schemeClr val="accent6">
                              <a:lumMod val="75000"/>
                            </a:schemeClr>
                          </a:solidFill>
                          <a:effectLst/>
                          <a:latin typeface="Aptos" panose="020B0004020202020204" pitchFamily="34" charset="0"/>
                          <a:ea typeface="Aptos" panose="020B0004020202020204" pitchFamily="34" charset="0"/>
                          <a:cs typeface="Times New Roman" panose="02020603050405020304" pitchFamily="18" charset="0"/>
                        </a:rPr>
                        <a:t>Daily Dish</a:t>
                      </a:r>
                      <a:endParaRPr lang="en-GB" sz="6000" b="0" kern="100" dirty="0">
                        <a:solidFill>
                          <a:schemeClr val="accent6">
                            <a:lumMod val="75000"/>
                          </a:schemeClr>
                        </a:solidFill>
                        <a:effectLst/>
                        <a:latin typeface="Aptos" panose="020B0004020202020204" pitchFamily="34" charset="0"/>
                        <a:ea typeface="Aptos" panose="020B0004020202020204" pitchFamily="34" charset="0"/>
                        <a:cs typeface="Times New Roman" panose="02020603050405020304" pitchFamily="18" charset="0"/>
                      </a:endParaRPr>
                    </a:p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n-US" sz="3200" b="0" kern="100" dirty="0">
                          <a:solidFill>
                            <a:srgbClr val="000000"/>
                          </a:solidFill>
                          <a:effectLst/>
                          <a:latin typeface="Aptos" panose="020B0004020202020204" pitchFamily="34" charset="0"/>
                          <a:ea typeface="Aptos" panose="020B0004020202020204" pitchFamily="34" charset="0"/>
                          <a:cs typeface="Times New Roman" panose="02020603050405020304" pitchFamily="18" charset="0"/>
                        </a:rPr>
                        <a:t>Italian Pork Ragu</a:t>
                      </a:r>
                      <a:endParaRPr lang="en-GB" sz="3200" b="0" kern="100" dirty="0">
                        <a:effectLst/>
                        <a:latin typeface="Aptos" panose="020B0004020202020204" pitchFamily="34" charset="0"/>
                        <a:ea typeface="Aptos" panose="020B0004020202020204" pitchFamily="34" charset="0"/>
                        <a:cs typeface="Times New Roman" panose="02020603050405020304" pitchFamily="18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n-US" sz="6600" b="0" kern="100" dirty="0">
                          <a:solidFill>
                            <a:schemeClr val="accent6">
                              <a:lumMod val="75000"/>
                            </a:schemeClr>
                          </a:solidFill>
                          <a:effectLst/>
                          <a:latin typeface="Aptos" panose="020B0004020202020204" pitchFamily="34" charset="0"/>
                          <a:ea typeface="Aptos" panose="020B0004020202020204" pitchFamily="34" charset="0"/>
                          <a:cs typeface="Times New Roman" panose="02020603050405020304" pitchFamily="18" charset="0"/>
                        </a:rPr>
                        <a:t>Daily Dish</a:t>
                      </a:r>
                      <a:endParaRPr lang="en-GB" sz="6600" b="0" kern="100" dirty="0">
                        <a:solidFill>
                          <a:schemeClr val="accent6">
                            <a:lumMod val="75000"/>
                          </a:schemeClr>
                        </a:solidFill>
                        <a:effectLst/>
                        <a:latin typeface="Aptos" panose="020B0004020202020204" pitchFamily="34" charset="0"/>
                        <a:ea typeface="Aptos" panose="020B0004020202020204" pitchFamily="34" charset="0"/>
                        <a:cs typeface="Times New Roman" panose="02020603050405020304" pitchFamily="18" charset="0"/>
                      </a:endParaRPr>
                    </a:p>
                    <a:p>
                      <a:pPr algn="ctr"/>
                      <a:r>
                        <a:rPr lang="en-US" sz="3200" dirty="0">
                          <a:solidFill>
                            <a:schemeClr val="accent6">
                              <a:lumMod val="50000"/>
                            </a:schemeClr>
                          </a:solidFill>
                          <a:latin typeface="Market Saturday" pitchFamily="2" charset="0"/>
                        </a:rPr>
                        <a:t>Taco Tuesday</a:t>
                      </a:r>
                      <a:endParaRPr lang="en-US" sz="3200" dirty="0">
                        <a:solidFill>
                          <a:schemeClr val="tx1">
                            <a:lumMod val="85000"/>
                            <a:lumOff val="15000"/>
                          </a:schemeClr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n-US" sz="6600" b="0" kern="100" dirty="0">
                          <a:solidFill>
                            <a:schemeClr val="accent6">
                              <a:lumMod val="75000"/>
                            </a:schemeClr>
                          </a:solidFill>
                          <a:effectLst/>
                          <a:latin typeface="Aptos" panose="020B0004020202020204" pitchFamily="34" charset="0"/>
                          <a:ea typeface="Aptos" panose="020B0004020202020204" pitchFamily="34" charset="0"/>
                          <a:cs typeface="Times New Roman" panose="02020603050405020304" pitchFamily="18" charset="0"/>
                        </a:rPr>
                        <a:t>Daily Dish</a:t>
                      </a:r>
                      <a:endParaRPr lang="en-GB" sz="6600" b="0" kern="100" dirty="0">
                        <a:solidFill>
                          <a:schemeClr val="accent6">
                            <a:lumMod val="75000"/>
                          </a:schemeClr>
                        </a:solidFill>
                        <a:effectLst/>
                        <a:latin typeface="Aptos" panose="020B0004020202020204" pitchFamily="34" charset="0"/>
                        <a:ea typeface="Aptos" panose="020B0004020202020204" pitchFamily="34" charset="0"/>
                        <a:cs typeface="Times New Roman" panose="02020603050405020304" pitchFamily="18" charset="0"/>
                      </a:endParaRPr>
                    </a:p>
                    <a:p>
                      <a:pPr algn="ctr"/>
                      <a:r>
                        <a:rPr lang="en-US" sz="3200" dirty="0">
                          <a:solidFill>
                            <a:schemeClr val="tx1">
                              <a:lumMod val="85000"/>
                              <a:lumOff val="15000"/>
                            </a:schemeClr>
                          </a:solidFill>
                        </a:rPr>
                        <a:t>Herb Roasted Beef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n-US" sz="6600" b="0" kern="100" dirty="0">
                          <a:solidFill>
                            <a:schemeClr val="accent6">
                              <a:lumMod val="75000"/>
                            </a:schemeClr>
                          </a:solidFill>
                          <a:effectLst/>
                          <a:latin typeface="Aptos" panose="020B0004020202020204" pitchFamily="34" charset="0"/>
                          <a:ea typeface="Aptos" panose="020B0004020202020204" pitchFamily="34" charset="0"/>
                          <a:cs typeface="Times New Roman" panose="02020603050405020304" pitchFamily="18" charset="0"/>
                        </a:rPr>
                        <a:t>Daily Dish</a:t>
                      </a:r>
                    </a:p>
                    <a:p>
                      <a:pPr marL="0" marR="0" lvl="0" indent="0" algn="ctr" defTabSz="2851191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GB" sz="3200" b="0" i="0" u="none" strike="noStrike" kern="100" cap="none" spc="0" normalizeH="0" baseline="0" noProof="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LnTx/>
                          <a:uFillTx/>
                          <a:latin typeface="Aptos" panose="020B0004020202020204" pitchFamily="34" charset="0"/>
                          <a:ea typeface="Aptos" panose="020B0004020202020204" pitchFamily="34" charset="0"/>
                          <a:cs typeface="Times New Roman" panose="02020603050405020304" pitchFamily="18" charset="0"/>
                        </a:rPr>
                        <a:t>Beef Lasagne</a:t>
                      </a:r>
                      <a:endParaRPr kumimoji="0" lang="en-GB" sz="3200" b="0" i="0" u="none" strike="noStrike" kern="1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Aptos" panose="020B0004020202020204" pitchFamily="34" charset="0"/>
                        <a:ea typeface="Aptos" panose="020B0004020202020204" pitchFamily="34" charset="0"/>
                        <a:cs typeface="Times New Roman" panose="02020603050405020304" pitchFamily="18" charset="0"/>
                      </a:endParaRPr>
                    </a:p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endParaRPr lang="en-GB" sz="6600" b="0" kern="100" dirty="0">
                        <a:solidFill>
                          <a:schemeClr val="accent6">
                            <a:lumMod val="75000"/>
                          </a:schemeClr>
                        </a:solidFill>
                        <a:effectLst/>
                        <a:latin typeface="Aptos" panose="020B0004020202020204" pitchFamily="34" charset="0"/>
                        <a:ea typeface="Aptos" panose="020B0004020202020204" pitchFamily="34" charset="0"/>
                        <a:cs typeface="Times New Roman" panose="02020603050405020304" pitchFamily="18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n-US" sz="6600" b="0" kern="100" dirty="0">
                          <a:solidFill>
                            <a:schemeClr val="accent6">
                              <a:lumMod val="75000"/>
                            </a:schemeClr>
                          </a:solidFill>
                          <a:effectLst/>
                          <a:latin typeface="Aptos" panose="020B0004020202020204" pitchFamily="34" charset="0"/>
                          <a:ea typeface="Aptos" panose="020B0004020202020204" pitchFamily="34" charset="0"/>
                          <a:cs typeface="Times New Roman" panose="02020603050405020304" pitchFamily="18" charset="0"/>
                        </a:rPr>
                        <a:t>Daily Dish</a:t>
                      </a:r>
                      <a:endParaRPr lang="en-GB" sz="6600" b="0" kern="100" dirty="0">
                        <a:solidFill>
                          <a:schemeClr val="accent6">
                            <a:lumMod val="75000"/>
                          </a:schemeClr>
                        </a:solidFill>
                        <a:effectLst/>
                        <a:latin typeface="Aptos" panose="020B0004020202020204" pitchFamily="34" charset="0"/>
                        <a:ea typeface="Aptos" panose="020B0004020202020204" pitchFamily="34" charset="0"/>
                        <a:cs typeface="Times New Roman" panose="02020603050405020304" pitchFamily="18" charset="0"/>
                      </a:endParaRPr>
                    </a:p>
                    <a:p>
                      <a:pPr algn="ctr"/>
                      <a:r>
                        <a:rPr lang="en-US" sz="3200" dirty="0">
                          <a:solidFill>
                            <a:schemeClr val="accent6">
                              <a:lumMod val="50000"/>
                            </a:schemeClr>
                          </a:solidFill>
                          <a:latin typeface="Market Saturday" pitchFamily="2" charset="0"/>
                        </a:rPr>
                        <a:t>Chicken &amp; Mixed Vegetable Flatbread 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355189018"/>
                  </a:ext>
                </a:extLst>
              </a:tr>
              <a:tr h="2304169"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n-US" sz="6000" kern="100" dirty="0">
                          <a:solidFill>
                            <a:srgbClr val="000000"/>
                          </a:solidFill>
                          <a:effectLst/>
                          <a:latin typeface="Aptos" panose="020B0004020202020204" pitchFamily="34" charset="0"/>
                          <a:ea typeface="Aptos" panose="020B0004020202020204" pitchFamily="34" charset="0"/>
                          <a:cs typeface="Times New Roman" panose="02020603050405020304" pitchFamily="18" charset="0"/>
                        </a:rPr>
                        <a:t>Halal Dish</a:t>
                      </a:r>
                    </a:p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kumimoji="0" lang="en-US" sz="3200" b="0" i="0" u="none" strike="noStrike" kern="100" cap="none" spc="0" normalizeH="0" baseline="0" noProof="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LnTx/>
                          <a:uFillTx/>
                          <a:latin typeface="Aptos" panose="020B0004020202020204" pitchFamily="34" charset="0"/>
                          <a:ea typeface="Aptos" panose="020B0004020202020204" pitchFamily="34" charset="0"/>
                          <a:cs typeface="Times New Roman" panose="02020603050405020304" pitchFamily="18" charset="0"/>
                        </a:rPr>
                        <a:t>Chicken &amp; Roasted Pepper Ragu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6600" dirty="0">
                          <a:solidFill>
                            <a:schemeClr val="tx1">
                              <a:lumMod val="85000"/>
                              <a:lumOff val="15000"/>
                            </a:schemeClr>
                          </a:solidFill>
                          <a:latin typeface="Market Saturday" pitchFamily="2" charset="0"/>
                        </a:rPr>
                        <a:t>Halal Dish</a:t>
                      </a:r>
                    </a:p>
                    <a:p>
                      <a:pPr algn="ctr"/>
                      <a:r>
                        <a:rPr kumimoji="0" lang="en-US" sz="3200" b="0" i="0" u="none" strike="noStrike" kern="100" cap="none" spc="0" normalizeH="0" baseline="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LnTx/>
                          <a:uFillTx/>
                          <a:latin typeface="Aptos" panose="020B0004020202020204" pitchFamily="34" charset="0"/>
                          <a:cs typeface="Times New Roman" panose="02020603050405020304" pitchFamily="18" charset="0"/>
                        </a:rPr>
                        <a:t>Taco Tuesday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6600" dirty="0">
                          <a:solidFill>
                            <a:schemeClr val="tx1">
                              <a:lumMod val="85000"/>
                              <a:lumOff val="15000"/>
                            </a:schemeClr>
                          </a:solidFill>
                          <a:latin typeface="Market Saturday" pitchFamily="2" charset="0"/>
                        </a:rPr>
                        <a:t>Halal Dish</a:t>
                      </a:r>
                    </a:p>
                    <a:p>
                      <a:pPr marL="0" marR="0" lvl="0" indent="0" algn="ctr" defTabSz="2851191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GB" sz="3200" b="0" i="0" u="none" strike="noStrike" kern="100" cap="none" spc="0" normalizeH="0" baseline="0" noProof="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LnTx/>
                          <a:uFillTx/>
                          <a:latin typeface="Aptos" panose="020B0004020202020204" pitchFamily="34" charset="0"/>
                          <a:ea typeface="Aptos" panose="020B0004020202020204" pitchFamily="34" charset="0"/>
                          <a:cs typeface="Times New Roman" panose="02020603050405020304" pitchFamily="18" charset="0"/>
                        </a:rPr>
                        <a:t>Salmon Fishcakes &amp; Herb Sauce</a:t>
                      </a:r>
                      <a:endParaRPr kumimoji="0" lang="en-GB" sz="3200" b="0" i="0" u="none" strike="noStrike" kern="1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Aptos" panose="020B0004020202020204" pitchFamily="34" charset="0"/>
                        <a:ea typeface="Aptos" panose="020B0004020202020204" pitchFamily="34" charset="0"/>
                        <a:cs typeface="Times New Roman" panose="02020603050405020304" pitchFamily="18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6600" dirty="0">
                          <a:solidFill>
                            <a:schemeClr val="tx1">
                              <a:lumMod val="85000"/>
                              <a:lumOff val="15000"/>
                            </a:schemeClr>
                          </a:solidFill>
                          <a:latin typeface="Market Saturday" pitchFamily="2" charset="0"/>
                        </a:rPr>
                        <a:t>Halal Dish</a:t>
                      </a:r>
                    </a:p>
                    <a:p>
                      <a:pPr algn="ctr"/>
                      <a:r>
                        <a:rPr lang="en-US" sz="3200" dirty="0">
                          <a:solidFill>
                            <a:schemeClr val="tx1">
                              <a:lumMod val="85000"/>
                              <a:lumOff val="15000"/>
                            </a:schemeClr>
                          </a:solidFill>
                          <a:latin typeface="Market Saturday" pitchFamily="2" charset="0"/>
                        </a:rPr>
                        <a:t>Chicken, Pepper &amp; Cheese Pasta Bake  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6600" dirty="0">
                          <a:solidFill>
                            <a:schemeClr val="tx1">
                              <a:lumMod val="85000"/>
                              <a:lumOff val="15000"/>
                            </a:schemeClr>
                          </a:solidFill>
                          <a:latin typeface="Market Saturday" pitchFamily="2" charset="0"/>
                        </a:rPr>
                        <a:t>Halal Dish</a:t>
                      </a:r>
                    </a:p>
                    <a:p>
                      <a:pPr marL="0" marR="0" lvl="0" indent="0" algn="ctr" defTabSz="2851191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3200" b="0" i="0" u="none" strike="noStrike" kern="100" cap="none" spc="0" normalizeH="0" baseline="0" noProof="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LnTx/>
                          <a:uFillTx/>
                          <a:latin typeface="Aptos" panose="020B0004020202020204" pitchFamily="34" charset="0"/>
                          <a:ea typeface="+mn-ea"/>
                          <a:cs typeface="Times New Roman" panose="02020603050405020304" pitchFamily="18" charset="0"/>
                        </a:rPr>
                        <a:t>Chicken &amp; Mixed Vegetable Flatbread 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4071196316"/>
                  </a:ext>
                </a:extLst>
              </a:tr>
              <a:tr h="2174732"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n-US" sz="6600" kern="1200" dirty="0">
                          <a:solidFill>
                            <a:srgbClr val="92D050"/>
                          </a:solidFill>
                          <a:latin typeface="Market Saturday" pitchFamily="2" charset="0"/>
                          <a:ea typeface="+mn-ea"/>
                          <a:cs typeface="+mn-cs"/>
                        </a:rPr>
                        <a:t>Vegetarian</a:t>
                      </a:r>
                    </a:p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kumimoji="0" lang="en-US" sz="32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>
                              <a:lumMod val="85000"/>
                              <a:lumOff val="15000"/>
                            </a:prstClr>
                          </a:solidFill>
                          <a:effectLst/>
                          <a:uLnTx/>
                          <a:uFillTx/>
                          <a:latin typeface="+mn-lt"/>
                          <a:ea typeface="+mn-ea"/>
                          <a:cs typeface="+mn-cs"/>
                        </a:rPr>
                        <a:t>Curried Sweet Potato, Spinach &amp; Butterbean Quesadilla </a:t>
                      </a:r>
                      <a:endParaRPr kumimoji="0" lang="en-US" sz="3200" b="0" i="0" u="none" strike="noStrike" kern="1200" cap="none" spc="0" normalizeH="0" baseline="0" dirty="0">
                        <a:ln>
                          <a:noFill/>
                        </a:ln>
                        <a:solidFill>
                          <a:prstClr val="black">
                            <a:lumMod val="85000"/>
                            <a:lumOff val="15000"/>
                          </a:prstClr>
                        </a:solidFill>
                        <a:effectLst/>
                        <a:uLnTx/>
                        <a:uFillTx/>
                        <a:latin typeface="+mn-lt"/>
                        <a:ea typeface="+mn-ea"/>
                        <a:cs typeface="+mn-cs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6600" dirty="0">
                          <a:solidFill>
                            <a:srgbClr val="92D050"/>
                          </a:solidFill>
                          <a:latin typeface="Market Saturday" pitchFamily="2" charset="0"/>
                        </a:rPr>
                        <a:t>Vegetarian</a:t>
                      </a:r>
                    </a:p>
                    <a:p>
                      <a:pPr algn="ctr"/>
                      <a:r>
                        <a:rPr kumimoji="0" lang="en-US" sz="3200" b="0" i="0" u="none" strike="noStrike" kern="1200" cap="none" spc="0" normalizeH="0" baseline="0" dirty="0">
                          <a:ln>
                            <a:noFill/>
                          </a:ln>
                          <a:solidFill>
                            <a:prstClr val="black">
                              <a:lumMod val="85000"/>
                              <a:lumOff val="15000"/>
                            </a:prstClr>
                          </a:solidFill>
                          <a:effectLst/>
                          <a:uLnTx/>
                          <a:uFillTx/>
                          <a:latin typeface="+mn-lt"/>
                          <a:ea typeface="+mn-ea"/>
                          <a:cs typeface="+mn-cs"/>
                        </a:rPr>
                        <a:t>Taco Tuesday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6600" dirty="0">
                          <a:solidFill>
                            <a:srgbClr val="92D050"/>
                          </a:solidFill>
                          <a:latin typeface="Market Saturday" pitchFamily="2" charset="0"/>
                        </a:rPr>
                        <a:t>Vegetarian</a:t>
                      </a:r>
                    </a:p>
                    <a:p>
                      <a:pPr marL="0" marR="0" lvl="0" indent="0" algn="ctr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lang="en-US" sz="3200" dirty="0">
                          <a:solidFill>
                            <a:schemeClr val="tx1">
                              <a:lumMod val="85000"/>
                              <a:lumOff val="15000"/>
                            </a:schemeClr>
                          </a:solidFill>
                        </a:rPr>
                        <a:t>Vegetable &amp; black bean</a:t>
                      </a:r>
                    </a:p>
                    <a:p>
                      <a:pPr marL="0" marR="0" lvl="0" indent="0" algn="ctr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lang="en-US" sz="3200" dirty="0">
                          <a:solidFill>
                            <a:schemeClr val="tx1">
                              <a:lumMod val="85000"/>
                              <a:lumOff val="15000"/>
                            </a:schemeClr>
                          </a:solidFill>
                        </a:rPr>
                        <a:t>Stir Fry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6600" dirty="0">
                          <a:solidFill>
                            <a:srgbClr val="92D050"/>
                          </a:solidFill>
                          <a:latin typeface="Market Saturday" pitchFamily="2" charset="0"/>
                        </a:rPr>
                        <a:t>Vegetarian</a:t>
                      </a:r>
                    </a:p>
                    <a:p>
                      <a:pPr marL="0" marR="0" lvl="0" indent="0" algn="ctr" defTabSz="2851191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3200" dirty="0">
                          <a:solidFill>
                            <a:schemeClr val="tx1"/>
                          </a:solidFill>
                          <a:latin typeface="Market Saturday"/>
                        </a:rPr>
                        <a:t>Roasted Vegetable, </a:t>
                      </a:r>
                      <a:r>
                        <a:rPr lang="en-US" sz="3200">
                          <a:solidFill>
                            <a:schemeClr val="tx1"/>
                          </a:solidFill>
                          <a:latin typeface="Market Saturday"/>
                        </a:rPr>
                        <a:t>Mixed Bean </a:t>
                      </a:r>
                      <a:r>
                        <a:rPr kumimoji="0" lang="en-GB" sz="3200" b="0" i="0" u="none" strike="noStrike" kern="100" cap="none" spc="0" normalizeH="0" baseline="0" noProof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LnTx/>
                          <a:uFillTx/>
                          <a:latin typeface="Aptos" panose="020B0004020202020204" pitchFamily="34" charset="0"/>
                          <a:ea typeface="Aptos" panose="020B0004020202020204" pitchFamily="34" charset="0"/>
                          <a:cs typeface="Times New Roman" panose="02020603050405020304" pitchFamily="18" charset="0"/>
                        </a:rPr>
                        <a:t>Lasagne</a:t>
                      </a:r>
                      <a:endParaRPr kumimoji="0" lang="en-GB" sz="3200" b="0" i="0" u="none" strike="noStrike" kern="1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Aptos" panose="020B0004020202020204" pitchFamily="34" charset="0"/>
                        <a:ea typeface="Aptos" panose="020B0004020202020204" pitchFamily="34" charset="0"/>
                        <a:cs typeface="Times New Roman" panose="02020603050405020304" pitchFamily="18" charset="0"/>
                      </a:endParaRPr>
                    </a:p>
                    <a:p>
                      <a:pPr algn="ctr"/>
                      <a:endParaRPr lang="en-US" sz="3200" dirty="0">
                        <a:solidFill>
                          <a:schemeClr val="tx1"/>
                        </a:solidFill>
                        <a:latin typeface="Market Saturday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6600" dirty="0">
                          <a:solidFill>
                            <a:srgbClr val="92D050"/>
                          </a:solidFill>
                          <a:latin typeface="Market Saturday" pitchFamily="2" charset="0"/>
                        </a:rPr>
                        <a:t>Vegetarian</a:t>
                      </a:r>
                      <a:endParaRPr lang="en-US" sz="3200" dirty="0">
                        <a:solidFill>
                          <a:srgbClr val="92D050"/>
                        </a:solidFill>
                        <a:latin typeface="Market Saturday" pitchFamily="2" charset="0"/>
                      </a:endParaRPr>
                    </a:p>
                    <a:p>
                      <a:pPr algn="ctr"/>
                      <a:r>
                        <a:rPr lang="en-US" sz="3200" dirty="0">
                          <a:solidFill>
                            <a:schemeClr val="tx1"/>
                          </a:solidFill>
                          <a:latin typeface="Market Saturday" pitchFamily="2" charset="0"/>
                        </a:rPr>
                        <a:t>Cheese &amp; Tomato </a:t>
                      </a:r>
                    </a:p>
                    <a:p>
                      <a:pPr algn="ctr"/>
                      <a:r>
                        <a:rPr lang="en-US" sz="3200" dirty="0">
                          <a:solidFill>
                            <a:schemeClr val="tx1"/>
                          </a:solidFill>
                          <a:latin typeface="Market Saturday" pitchFamily="2" charset="0"/>
                        </a:rPr>
                        <a:t>Flatbread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494369184"/>
                  </a:ext>
                </a:extLst>
              </a:tr>
              <a:tr h="2171062">
                <a:tc>
                  <a:txBody>
                    <a:bodyPr/>
                    <a:lstStyle/>
                    <a:p>
                      <a:pPr algn="ctr"/>
                      <a:r>
                        <a:rPr lang="en-US" sz="6600" dirty="0">
                          <a:solidFill>
                            <a:schemeClr val="tx1">
                              <a:lumMod val="85000"/>
                              <a:lumOff val="15000"/>
                            </a:schemeClr>
                          </a:solidFill>
                          <a:latin typeface="Market Saturday" pitchFamily="2" charset="0"/>
                        </a:rPr>
                        <a:t>Veg</a:t>
                      </a:r>
                    </a:p>
                    <a:p>
                      <a:pPr marL="0" marR="0" lvl="0" indent="0" algn="ctr" defTabSz="2851191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32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>
                              <a:lumMod val="85000"/>
                              <a:lumOff val="15000"/>
                            </a:prstClr>
                          </a:solidFill>
                          <a:effectLst/>
                          <a:uLnTx/>
                          <a:uFillTx/>
                          <a:latin typeface="+mn-lt"/>
                          <a:ea typeface="+mn-ea"/>
                          <a:cs typeface="+mn-cs"/>
                        </a:rPr>
                        <a:t>Mixed Vegetables</a:t>
                      </a:r>
                    </a:p>
                  </a:txBody>
                  <a:tcPr marL="87944" marR="87944" marT="43970" marB="4397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6600" dirty="0">
                          <a:solidFill>
                            <a:schemeClr val="tx1">
                              <a:lumMod val="85000"/>
                              <a:lumOff val="15000"/>
                            </a:schemeClr>
                          </a:solidFill>
                          <a:latin typeface="Market Saturday" pitchFamily="2" charset="0"/>
                        </a:rPr>
                        <a:t>Veg</a:t>
                      </a:r>
                    </a:p>
                    <a:p>
                      <a:pPr marL="0" marR="0" lvl="0" indent="0" algn="ctr" defTabSz="2851191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32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>
                              <a:lumMod val="85000"/>
                              <a:lumOff val="15000"/>
                            </a:prstClr>
                          </a:solidFill>
                          <a:effectLst/>
                          <a:uLnTx/>
                          <a:uFillTx/>
                          <a:latin typeface="+mn-lt"/>
                          <a:ea typeface="+mn-ea"/>
                          <a:cs typeface="+mn-cs"/>
                        </a:rPr>
                        <a:t>Mixed Vegetables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6600" dirty="0">
                          <a:solidFill>
                            <a:schemeClr val="tx1">
                              <a:lumMod val="85000"/>
                              <a:lumOff val="15000"/>
                            </a:schemeClr>
                          </a:solidFill>
                          <a:latin typeface="Market Saturday" pitchFamily="2" charset="0"/>
                        </a:rPr>
                        <a:t>Veg</a:t>
                      </a:r>
                    </a:p>
                    <a:p>
                      <a:pPr marL="0" marR="0" lvl="0" indent="0" algn="ctr" defTabSz="2851191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32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>
                              <a:lumMod val="85000"/>
                              <a:lumOff val="15000"/>
                            </a:prstClr>
                          </a:solidFill>
                          <a:effectLst/>
                          <a:uLnTx/>
                          <a:uFillTx/>
                          <a:latin typeface="+mn-lt"/>
                          <a:ea typeface="+mn-ea"/>
                          <a:cs typeface="+mn-cs"/>
                        </a:rPr>
                        <a:t>Mixed Vegetables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6600" dirty="0">
                          <a:solidFill>
                            <a:schemeClr val="tx1">
                              <a:lumMod val="85000"/>
                              <a:lumOff val="15000"/>
                            </a:schemeClr>
                          </a:solidFill>
                          <a:latin typeface="Market Saturday" pitchFamily="2" charset="0"/>
                        </a:rPr>
                        <a:t>Veg</a:t>
                      </a:r>
                    </a:p>
                    <a:p>
                      <a:pPr marL="0" marR="0" lvl="0" indent="0" algn="ctr" defTabSz="2851191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32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>
                              <a:lumMod val="85000"/>
                              <a:lumOff val="15000"/>
                            </a:prstClr>
                          </a:solidFill>
                          <a:effectLst/>
                          <a:uLnTx/>
                          <a:uFillTx/>
                          <a:latin typeface="+mn-lt"/>
                          <a:ea typeface="+mn-ea"/>
                          <a:cs typeface="+mn-cs"/>
                        </a:rPr>
                        <a:t>Mixed Vegetables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6600" dirty="0">
                          <a:solidFill>
                            <a:schemeClr val="tx1">
                              <a:lumMod val="85000"/>
                              <a:lumOff val="15000"/>
                            </a:schemeClr>
                          </a:solidFill>
                          <a:latin typeface="Market Saturday" pitchFamily="2" charset="0"/>
                        </a:rPr>
                        <a:t>Veg</a:t>
                      </a:r>
                    </a:p>
                    <a:p>
                      <a:pPr marL="0" marR="0" lvl="0" indent="0" algn="ctr" defTabSz="2851191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32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>
                              <a:lumMod val="85000"/>
                              <a:lumOff val="15000"/>
                            </a:prstClr>
                          </a:solidFill>
                          <a:effectLst/>
                          <a:uLnTx/>
                          <a:uFillTx/>
                          <a:latin typeface="+mn-lt"/>
                          <a:ea typeface="+mn-ea"/>
                          <a:cs typeface="+mn-cs"/>
                        </a:rPr>
                        <a:t>Mixed Vegetables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845335254"/>
                  </a:ext>
                </a:extLst>
              </a:tr>
              <a:tr h="1659360">
                <a:tc>
                  <a:txBody>
                    <a:bodyPr/>
                    <a:lstStyle/>
                    <a:p>
                      <a:pPr algn="ctr"/>
                      <a:r>
                        <a:rPr lang="en-US" sz="6600" b="0" dirty="0">
                          <a:solidFill>
                            <a:schemeClr val="accent6">
                              <a:lumMod val="75000"/>
                            </a:schemeClr>
                          </a:solidFill>
                        </a:rPr>
                        <a:t>Starch</a:t>
                      </a:r>
                    </a:p>
                    <a:p>
                      <a:pPr algn="ctr"/>
                      <a:r>
                        <a:rPr lang="en-US" sz="3200" dirty="0" err="1">
                          <a:solidFill>
                            <a:schemeClr val="tx1">
                              <a:lumMod val="85000"/>
                              <a:lumOff val="15000"/>
                            </a:schemeClr>
                          </a:solidFill>
                        </a:rPr>
                        <a:t>Wholemeal</a:t>
                      </a:r>
                      <a:r>
                        <a:rPr lang="en-US" sz="3200" dirty="0">
                          <a:solidFill>
                            <a:schemeClr val="tx1">
                              <a:lumMod val="85000"/>
                              <a:lumOff val="15000"/>
                            </a:schemeClr>
                          </a:solidFill>
                        </a:rPr>
                        <a:t> pasta</a:t>
                      </a:r>
                    </a:p>
                  </a:txBody>
                  <a:tcPr marL="87944" marR="87944" marT="43970" marB="4397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2851191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6600" b="0" dirty="0">
                          <a:solidFill>
                            <a:schemeClr val="accent6">
                              <a:lumMod val="75000"/>
                            </a:schemeClr>
                          </a:solidFill>
                        </a:rPr>
                        <a:t>Starch</a:t>
                      </a:r>
                    </a:p>
                    <a:p>
                      <a:pPr marL="0" marR="0" lvl="0" indent="0" algn="ctr" defTabSz="2851191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3200" b="0" dirty="0">
                          <a:solidFill>
                            <a:schemeClr val="accent6">
                              <a:lumMod val="75000"/>
                            </a:schemeClr>
                          </a:solidFill>
                        </a:rPr>
                        <a:t>Mexican Rice</a:t>
                      </a:r>
                    </a:p>
                    <a:p>
                      <a:pPr marL="0" marR="0" lvl="0" indent="0" algn="ctr" defTabSz="2851191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US" sz="6600" b="0" dirty="0">
                        <a:solidFill>
                          <a:schemeClr val="accent6">
                            <a:lumMod val="75000"/>
                          </a:schemeClr>
                        </a:solidFill>
                      </a:endParaRPr>
                    </a:p>
                  </a:txBody>
                  <a:tcPr marL="87944" marR="87944" marT="43970" marB="4397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2851191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6600" b="0" dirty="0">
                          <a:solidFill>
                            <a:schemeClr val="accent6">
                              <a:lumMod val="75000"/>
                            </a:schemeClr>
                          </a:solidFill>
                        </a:rPr>
                        <a:t>Starch</a:t>
                      </a:r>
                    </a:p>
                    <a:p>
                      <a:pPr algn="ctr"/>
                      <a:r>
                        <a:rPr lang="en-US" sz="3200" dirty="0">
                          <a:solidFill>
                            <a:schemeClr val="tx1">
                              <a:lumMod val="85000"/>
                              <a:lumOff val="15000"/>
                            </a:schemeClr>
                          </a:solidFill>
                        </a:rPr>
                        <a:t>Crispy Roasted Potatoes</a:t>
                      </a:r>
                    </a:p>
                    <a:p>
                      <a:pPr algn="ctr"/>
                      <a:endParaRPr lang="en-US" sz="3200" dirty="0">
                        <a:solidFill>
                          <a:schemeClr val="tx1">
                            <a:lumMod val="85000"/>
                            <a:lumOff val="15000"/>
                          </a:schemeClr>
                        </a:solidFill>
                      </a:endParaRPr>
                    </a:p>
                  </a:txBody>
                  <a:tcPr marL="87944" marR="87944" marT="43970" marB="4397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2851191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6600" b="0" dirty="0">
                          <a:solidFill>
                            <a:schemeClr val="accent6">
                              <a:lumMod val="75000"/>
                            </a:schemeClr>
                          </a:solidFill>
                        </a:rPr>
                        <a:t>Starch</a:t>
                      </a:r>
                    </a:p>
                  </a:txBody>
                  <a:tcPr marL="87944" marR="87944" marT="43970" marB="4397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2851191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6600" b="0" dirty="0">
                          <a:solidFill>
                            <a:schemeClr val="accent6">
                              <a:lumMod val="75000"/>
                            </a:schemeClr>
                          </a:solidFill>
                        </a:rPr>
                        <a:t>Starch</a:t>
                      </a:r>
                    </a:p>
                    <a:p>
                      <a:pPr marL="0" marR="0" lvl="0" indent="0" algn="ctr" defTabSz="2851191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3200" dirty="0">
                          <a:solidFill>
                            <a:schemeClr val="tx1">
                              <a:lumMod val="85000"/>
                              <a:lumOff val="15000"/>
                            </a:schemeClr>
                          </a:solidFill>
                        </a:rPr>
                        <a:t>Seasoned New Potatoes</a:t>
                      </a:r>
                      <a:endParaRPr lang="en-US" sz="3200" b="0" dirty="0">
                        <a:solidFill>
                          <a:schemeClr val="accent6">
                            <a:lumMod val="75000"/>
                          </a:schemeClr>
                        </a:solidFill>
                      </a:endParaRPr>
                    </a:p>
                  </a:txBody>
                  <a:tcPr marL="87944" marR="87944" marT="43970" marB="4397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64043806"/>
                  </a:ext>
                </a:extLst>
              </a:tr>
              <a:tr h="2078796">
                <a:tc>
                  <a:txBody>
                    <a:bodyPr/>
                    <a:lstStyle/>
                    <a:p>
                      <a:pPr algn="ctr"/>
                      <a:r>
                        <a:rPr lang="en-US" sz="6000" dirty="0">
                          <a:solidFill>
                            <a:srgbClr val="00B050"/>
                          </a:solidFill>
                          <a:latin typeface="Market Saturday" pitchFamily="2" charset="0"/>
                        </a:rPr>
                        <a:t>Dessert</a:t>
                      </a:r>
                    </a:p>
                    <a:p>
                      <a:pPr marL="0" marR="0" lvl="0" indent="0" algn="ctr" defTabSz="2851191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3200" dirty="0">
                          <a:solidFill>
                            <a:schemeClr val="tx1">
                              <a:lumMod val="85000"/>
                              <a:lumOff val="15000"/>
                            </a:schemeClr>
                          </a:solidFill>
                        </a:rPr>
                        <a:t>Lemon, Poppyseed &amp; </a:t>
                      </a:r>
                      <a:r>
                        <a:rPr lang="en-US" sz="3200" dirty="0" err="1">
                          <a:solidFill>
                            <a:schemeClr val="tx1">
                              <a:lumMod val="85000"/>
                              <a:lumOff val="15000"/>
                            </a:schemeClr>
                          </a:solidFill>
                        </a:rPr>
                        <a:t>Courgette</a:t>
                      </a:r>
                      <a:r>
                        <a:rPr lang="en-US" sz="3200" dirty="0">
                          <a:solidFill>
                            <a:schemeClr val="tx1">
                              <a:lumMod val="85000"/>
                              <a:lumOff val="15000"/>
                            </a:schemeClr>
                          </a:solidFill>
                        </a:rPr>
                        <a:t> Cake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6000" dirty="0">
                          <a:solidFill>
                            <a:srgbClr val="00B050"/>
                          </a:solidFill>
                          <a:latin typeface="Market Saturday" pitchFamily="2" charset="0"/>
                        </a:rPr>
                        <a:t>Dessert</a:t>
                      </a:r>
                    </a:p>
                    <a:p>
                      <a:pPr algn="ctr"/>
                      <a:r>
                        <a:rPr lang="en-US" sz="3200" kern="1200" dirty="0">
                          <a:solidFill>
                            <a:schemeClr val="tx1">
                              <a:lumMod val="85000"/>
                              <a:lumOff val="15000"/>
                            </a:schemeClr>
                          </a:solidFill>
                          <a:latin typeface="+mn-lt"/>
                          <a:ea typeface="+mn-ea"/>
                          <a:cs typeface="+mn-cs"/>
                        </a:rPr>
                        <a:t>Cherry &amp; Pumpkin Oat Bake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6000" dirty="0">
                          <a:solidFill>
                            <a:srgbClr val="00B050"/>
                          </a:solidFill>
                          <a:latin typeface="Market Saturday" pitchFamily="2" charset="0"/>
                        </a:rPr>
                        <a:t>Dessert</a:t>
                      </a:r>
                    </a:p>
                    <a:p>
                      <a:pPr marL="0" marR="0" lvl="0" indent="0" algn="ctr" defTabSz="2851191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3200" dirty="0">
                          <a:solidFill>
                            <a:schemeClr val="tx1">
                              <a:lumMod val="85000"/>
                              <a:lumOff val="15000"/>
                            </a:schemeClr>
                          </a:solidFill>
                        </a:rPr>
                        <a:t>Fruit Crumble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6000" dirty="0">
                          <a:solidFill>
                            <a:srgbClr val="00B050"/>
                          </a:solidFill>
                          <a:latin typeface="Market Saturday" pitchFamily="2" charset="0"/>
                        </a:rPr>
                        <a:t>Dessert</a:t>
                      </a:r>
                    </a:p>
                    <a:p>
                      <a:pPr algn="ctr"/>
                      <a:r>
                        <a:rPr lang="en-US" sz="3200" dirty="0">
                          <a:solidFill>
                            <a:schemeClr val="tx1">
                              <a:lumMod val="85000"/>
                              <a:lumOff val="15000"/>
                            </a:schemeClr>
                          </a:solidFill>
                        </a:rPr>
                        <a:t>Blueberry Cheesecake</a:t>
                      </a:r>
                      <a:endParaRPr lang="en-US" sz="3600" dirty="0">
                        <a:solidFill>
                          <a:schemeClr val="tx1">
                            <a:lumMod val="85000"/>
                            <a:lumOff val="15000"/>
                          </a:schemeClr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6000" dirty="0">
                          <a:solidFill>
                            <a:srgbClr val="00B050"/>
                          </a:solidFill>
                          <a:latin typeface="Market Saturday" pitchFamily="2" charset="0"/>
                        </a:rPr>
                        <a:t>Dessert</a:t>
                      </a:r>
                    </a:p>
                    <a:p>
                      <a:pPr algn="ctr"/>
                      <a:r>
                        <a:rPr lang="en-US" sz="2800" dirty="0">
                          <a:solidFill>
                            <a:schemeClr val="tx1">
                              <a:lumMod val="85000"/>
                              <a:lumOff val="15000"/>
                            </a:schemeClr>
                          </a:solidFill>
                        </a:rPr>
                        <a:t>Fruit Friday </a:t>
                      </a:r>
                      <a:endParaRPr lang="en-US" sz="3000" dirty="0">
                        <a:solidFill>
                          <a:schemeClr val="tx1">
                            <a:lumMod val="85000"/>
                            <a:lumOff val="15000"/>
                          </a:schemeClr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447022661"/>
                  </a:ext>
                </a:extLst>
              </a:tr>
            </a:tbl>
          </a:graphicData>
        </a:graphic>
      </p:graphicFrame>
      <p:pic>
        <p:nvPicPr>
          <p:cNvPr id="15" name="Picture 14">
            <a:extLst>
              <a:ext uri="{FF2B5EF4-FFF2-40B4-BE49-F238E27FC236}">
                <a16:creationId xmlns:a16="http://schemas.microsoft.com/office/drawing/2014/main" id="{2E4284BF-4B5B-062D-E04F-59EC430DCD8F}"/>
              </a:ext>
            </a:extLst>
          </p:cNvPr>
          <p:cNvPicPr>
            <a:picLocks noGrp="1" noRot="1" noChangeAspect="1" noMove="1" noResize="1" noEditPoints="1" noAdjustHandles="1" noChangeArrowheads="1" noChangeShapeType="1" noCrop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21695301" y="4626761"/>
            <a:ext cx="3026088" cy="942446"/>
          </a:xfrm>
          <a:prstGeom prst="rect">
            <a:avLst/>
          </a:prstGeom>
        </p:spPr>
      </p:pic>
      <p:pic>
        <p:nvPicPr>
          <p:cNvPr id="14" name="Picture 13">
            <a:extLst>
              <a:ext uri="{FF2B5EF4-FFF2-40B4-BE49-F238E27FC236}">
                <a16:creationId xmlns:a16="http://schemas.microsoft.com/office/drawing/2014/main" id="{532F8077-59C5-BAF9-ADFF-9BDA5BFAAFDC}"/>
              </a:ext>
            </a:extLst>
          </p:cNvPr>
          <p:cNvPicPr>
            <a:picLocks noGrp="1" noRot="1" noChangeAspect="1" noMove="1" noResize="1" noEditPoints="1" noAdjustHandles="1" noChangeArrowheads="1" noChangeShapeType="1" noCrop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16927961" y="4626761"/>
            <a:ext cx="3026088" cy="942447"/>
          </a:xfrm>
          <a:prstGeom prst="rect">
            <a:avLst/>
          </a:prstGeom>
        </p:spPr>
      </p:pic>
      <p:pic>
        <p:nvPicPr>
          <p:cNvPr id="13" name="Picture 12">
            <a:extLst>
              <a:ext uri="{FF2B5EF4-FFF2-40B4-BE49-F238E27FC236}">
                <a16:creationId xmlns:a16="http://schemas.microsoft.com/office/drawing/2014/main" id="{84D0C93E-CBBB-2CE9-7569-094ADFAB9E93}"/>
              </a:ext>
            </a:extLst>
          </p:cNvPr>
          <p:cNvPicPr>
            <a:picLocks noGrp="1" noRot="1" noChangeAspect="1" noMove="1" noResize="1" noEditPoints="1" noAdjustHandles="1" noChangeArrowheads="1" noChangeShapeType="1" noCrop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12372743" y="4690343"/>
            <a:ext cx="3026091" cy="942447"/>
          </a:xfrm>
          <a:prstGeom prst="rect">
            <a:avLst/>
          </a:prstGeom>
        </p:spPr>
      </p:pic>
      <p:pic>
        <p:nvPicPr>
          <p:cNvPr id="12" name="Picture 11">
            <a:extLst>
              <a:ext uri="{FF2B5EF4-FFF2-40B4-BE49-F238E27FC236}">
                <a16:creationId xmlns:a16="http://schemas.microsoft.com/office/drawing/2014/main" id="{3CC190FD-61DE-E100-51D7-D0E7112025B7}"/>
              </a:ext>
            </a:extLst>
          </p:cNvPr>
          <p:cNvPicPr>
            <a:picLocks noGrp="1" noRot="1" noChangeAspect="1" noMove="1" noResize="1" noEditPoints="1" noAdjustHandles="1" noChangeArrowheads="1" noChangeShapeType="1" noCrop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7665185" y="4690342"/>
            <a:ext cx="3026091" cy="942448"/>
          </a:xfrm>
          <a:prstGeom prst="rect">
            <a:avLst/>
          </a:prstGeom>
        </p:spPr>
      </p:pic>
      <p:pic>
        <p:nvPicPr>
          <p:cNvPr id="11" name="Picture 10">
            <a:extLst>
              <a:ext uri="{FF2B5EF4-FFF2-40B4-BE49-F238E27FC236}">
                <a16:creationId xmlns:a16="http://schemas.microsoft.com/office/drawing/2014/main" id="{13A5FC6A-DCF4-D6D6-942E-7D9FF17CDCF5}"/>
              </a:ext>
            </a:extLst>
          </p:cNvPr>
          <p:cNvPicPr>
            <a:picLocks noGrp="1" noRot="1" noChangeAspect="1" noMove="1" noResize="1" noEditPoints="1" noAdjustHandles="1" noChangeArrowheads="1" noChangeShapeType="1" noCrop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2578691" y="4684303"/>
            <a:ext cx="3026094" cy="942448"/>
          </a:xfrm>
          <a:prstGeom prst="rect">
            <a:avLst/>
          </a:prstGeom>
        </p:spPr>
      </p:pic>
      <p:sp>
        <p:nvSpPr>
          <p:cNvPr id="18" name="TextBox 17">
            <a:extLst>
              <a:ext uri="{FF2B5EF4-FFF2-40B4-BE49-F238E27FC236}">
                <a16:creationId xmlns:a16="http://schemas.microsoft.com/office/drawing/2014/main" id="{E578F894-8157-298F-3C00-5F024B5A71BE}"/>
              </a:ext>
            </a:extLst>
          </p:cNvPr>
          <p:cNvSpPr txBox="1"/>
          <p:nvPr/>
        </p:nvSpPr>
        <p:spPr>
          <a:xfrm>
            <a:off x="15612533" y="10041467"/>
            <a:ext cx="914400" cy="91440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en-GB" dirty="0"/>
          </a:p>
        </p:txBody>
      </p:sp>
      <p:sp>
        <p:nvSpPr>
          <p:cNvPr id="20" name="TextBox 19">
            <a:extLst>
              <a:ext uri="{FF2B5EF4-FFF2-40B4-BE49-F238E27FC236}">
                <a16:creationId xmlns:a16="http://schemas.microsoft.com/office/drawing/2014/main" id="{BE32F786-6B00-4E3B-D2BE-26C300DD1DB6}"/>
              </a:ext>
            </a:extLst>
          </p:cNvPr>
          <p:cNvSpPr txBox="1"/>
          <p:nvPr/>
        </p:nvSpPr>
        <p:spPr>
          <a:xfrm>
            <a:off x="9611793" y="19996813"/>
            <a:ext cx="17658424" cy="23083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en-US" sz="4800" dirty="0"/>
          </a:p>
          <a:p>
            <a:r>
              <a:rPr lang="en-US" sz="4800" dirty="0"/>
              <a:t>Fresh salads, homemade bread, proteins, cold desserts, fruit and a selection of potato, whole meal pasta, noodles &amp; rice available daily.</a:t>
            </a:r>
            <a:endParaRPr lang="en-GB" sz="4800" dirty="0"/>
          </a:p>
        </p:txBody>
      </p:sp>
    </p:spTree>
    <p:extLst>
      <p:ext uri="{BB962C8B-B14F-4D97-AF65-F5344CB8AC3E}">
        <p14:creationId xmlns:p14="http://schemas.microsoft.com/office/powerpoint/2010/main" val="1548265528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 Them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Them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226</TotalTime>
  <Words>553</Words>
  <Application>Microsoft Office PowerPoint</Application>
  <PresentationFormat>Custom</PresentationFormat>
  <Paragraphs>193</Paragraphs>
  <Slides>3</Slides>
  <Notes>3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3</vt:i4>
      </vt:variant>
    </vt:vector>
  </HeadingPairs>
  <TitlesOfParts>
    <vt:vector size="9" baseType="lpstr">
      <vt:lpstr>Aptos</vt:lpstr>
      <vt:lpstr>Arial</vt:lpstr>
      <vt:lpstr>Calibri</vt:lpstr>
      <vt:lpstr>Calibri Light</vt:lpstr>
      <vt:lpstr>Market Saturday</vt:lpstr>
      <vt:lpstr>Office Theme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Jamie Burrell</dc:creator>
  <cp:lastModifiedBy>J L Ackroyd (Mrs)</cp:lastModifiedBy>
  <cp:revision>88</cp:revision>
  <cp:lastPrinted>2026-08-19T13:53:59Z</cp:lastPrinted>
  <dcterms:created xsi:type="dcterms:W3CDTF">2021-09-23T06:20:26Z</dcterms:created>
  <dcterms:modified xsi:type="dcterms:W3CDTF">2026-09-02T07:54:56Z</dcterms:modified>
</cp:coreProperties>
</file>